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01" r:id="rId5"/>
    <p:sldId id="284" r:id="rId6"/>
    <p:sldId id="303" r:id="rId7"/>
    <p:sldId id="304" r:id="rId8"/>
    <p:sldId id="287" r:id="rId9"/>
    <p:sldId id="300" r:id="rId10"/>
    <p:sldId id="261" r:id="rId11"/>
    <p:sldId id="285" r:id="rId12"/>
    <p:sldId id="288" r:id="rId13"/>
    <p:sldId id="262" r:id="rId14"/>
    <p:sldId id="293" r:id="rId15"/>
    <p:sldId id="305" r:id="rId16"/>
    <p:sldId id="292" r:id="rId17"/>
    <p:sldId id="294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369"/>
    <a:srgbClr val="264653"/>
    <a:srgbClr val="E6E4E5"/>
    <a:srgbClr val="8F5D4B"/>
    <a:srgbClr val="654235"/>
    <a:srgbClr val="F3EBE8"/>
    <a:srgbClr val="A87F18"/>
    <a:srgbClr val="E9C46A"/>
    <a:srgbClr val="97EFD3"/>
    <a:srgbClr val="F15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99956-5E9C-4219-9D69-5219E7B4B2C1}" v="287" dt="2025-09-06T16:08:39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thi n" userId="b7117fc6958e0ff8" providerId="LiveId" clId="{31399956-5E9C-4219-9D69-5219E7B4B2C1}"/>
    <pc:docChg chg="undo redo custSel addSld delSld modSld sldOrd">
      <pc:chgData name="dhruthi n" userId="b7117fc6958e0ff8" providerId="LiveId" clId="{31399956-5E9C-4219-9D69-5219E7B4B2C1}" dt="2025-09-06T16:11:49.138" v="1771" actId="20577"/>
      <pc:docMkLst>
        <pc:docMk/>
      </pc:docMkLst>
      <pc:sldChg chg="addSp delSp modSp mod ord">
        <pc:chgData name="dhruthi n" userId="b7117fc6958e0ff8" providerId="LiveId" clId="{31399956-5E9C-4219-9D69-5219E7B4B2C1}" dt="2025-09-06T16:09:29.418" v="1755" actId="21"/>
        <pc:sldMkLst>
          <pc:docMk/>
          <pc:sldMk cId="2831084956" sldId="261"/>
        </pc:sldMkLst>
        <pc:spChg chg="del mod">
          <ac:chgData name="dhruthi n" userId="b7117fc6958e0ff8" providerId="LiveId" clId="{31399956-5E9C-4219-9D69-5219E7B4B2C1}" dt="2025-09-06T16:09:29.418" v="1755" actId="21"/>
          <ac:spMkLst>
            <pc:docMk/>
            <pc:sldMk cId="2831084956" sldId="261"/>
            <ac:spMk id="2" creationId="{6E47F9DE-790E-73FB-5997-D28667522E25}"/>
          </ac:spMkLst>
        </pc:spChg>
        <pc:spChg chg="del">
          <ac:chgData name="dhruthi n" userId="b7117fc6958e0ff8" providerId="LiveId" clId="{31399956-5E9C-4219-9D69-5219E7B4B2C1}" dt="2025-09-06T16:09:16.903" v="1750" actId="478"/>
          <ac:spMkLst>
            <pc:docMk/>
            <pc:sldMk cId="2831084956" sldId="261"/>
            <ac:spMk id="4" creationId="{D365AE64-060D-5DA2-F1C8-F32CD8298C8D}"/>
          </ac:spMkLst>
        </pc:spChg>
        <pc:spChg chg="add mod">
          <ac:chgData name="dhruthi n" userId="b7117fc6958e0ff8" providerId="LiveId" clId="{31399956-5E9C-4219-9D69-5219E7B4B2C1}" dt="2025-09-06T08:31:10.776" v="454" actId="1076"/>
          <ac:spMkLst>
            <pc:docMk/>
            <pc:sldMk cId="2831084956" sldId="261"/>
            <ac:spMk id="6" creationId="{D2810F28-33DF-A581-FFFF-CAD2FE53B92B}"/>
          </ac:spMkLst>
        </pc:spChg>
        <pc:spChg chg="mod">
          <ac:chgData name="dhruthi n" userId="b7117fc6958e0ff8" providerId="LiveId" clId="{31399956-5E9C-4219-9D69-5219E7B4B2C1}" dt="2025-09-06T08:32:31.723" v="456" actId="113"/>
          <ac:spMkLst>
            <pc:docMk/>
            <pc:sldMk cId="2831084956" sldId="261"/>
            <ac:spMk id="17" creationId="{135DEC17-7793-A28F-6420-878EDB94ED9C}"/>
          </ac:spMkLst>
        </pc:spChg>
      </pc:sldChg>
      <pc:sldChg chg="addSp delSp modSp mod ord">
        <pc:chgData name="dhruthi n" userId="b7117fc6958e0ff8" providerId="LiveId" clId="{31399956-5E9C-4219-9D69-5219E7B4B2C1}" dt="2025-09-06T15:35:09.572" v="940" actId="1076"/>
        <pc:sldMkLst>
          <pc:docMk/>
          <pc:sldMk cId="2011023441" sldId="262"/>
        </pc:sldMkLst>
        <pc:spChg chg="del">
          <ac:chgData name="dhruthi n" userId="b7117fc6958e0ff8" providerId="LiveId" clId="{31399956-5E9C-4219-9D69-5219E7B4B2C1}" dt="2025-09-06T15:17:07.391" v="748" actId="21"/>
          <ac:spMkLst>
            <pc:docMk/>
            <pc:sldMk cId="2011023441" sldId="262"/>
            <ac:spMk id="2" creationId="{7F9A2F75-9D02-3ED8-071B-99FC210DE10A}"/>
          </ac:spMkLst>
        </pc:spChg>
        <pc:spChg chg="del">
          <ac:chgData name="dhruthi n" userId="b7117fc6958e0ff8" providerId="LiveId" clId="{31399956-5E9C-4219-9D69-5219E7B4B2C1}" dt="2025-09-06T15:16:54.126" v="746" actId="21"/>
          <ac:spMkLst>
            <pc:docMk/>
            <pc:sldMk cId="2011023441" sldId="262"/>
            <ac:spMk id="3" creationId="{5D99E0B8-E907-B063-5006-1AC4BB8FC787}"/>
          </ac:spMkLst>
        </pc:spChg>
        <pc:spChg chg="del">
          <ac:chgData name="dhruthi n" userId="b7117fc6958e0ff8" providerId="LiveId" clId="{31399956-5E9C-4219-9D69-5219E7B4B2C1}" dt="2025-09-06T15:17:03.706" v="747" actId="21"/>
          <ac:spMkLst>
            <pc:docMk/>
            <pc:sldMk cId="2011023441" sldId="262"/>
            <ac:spMk id="4" creationId="{C36F3D20-2309-63AE-98EC-B0B390129228}"/>
          </ac:spMkLst>
        </pc:spChg>
        <pc:spChg chg="add del mod">
          <ac:chgData name="dhruthi n" userId="b7117fc6958e0ff8" providerId="LiveId" clId="{31399956-5E9C-4219-9D69-5219E7B4B2C1}" dt="2025-09-06T15:15:18.017" v="735" actId="21"/>
          <ac:spMkLst>
            <pc:docMk/>
            <pc:sldMk cId="2011023441" sldId="262"/>
            <ac:spMk id="6" creationId="{567FA15C-0CCD-802F-746B-711664960107}"/>
          </ac:spMkLst>
        </pc:spChg>
        <pc:spChg chg="add mod">
          <ac:chgData name="dhruthi n" userId="b7117fc6958e0ff8" providerId="LiveId" clId="{31399956-5E9C-4219-9D69-5219E7B4B2C1}" dt="2025-09-06T15:21:38.208" v="788" actId="20577"/>
          <ac:spMkLst>
            <pc:docMk/>
            <pc:sldMk cId="2011023441" sldId="262"/>
            <ac:spMk id="8" creationId="{95815155-F80F-42BF-5FEE-4AE0C2B723F6}"/>
          </ac:spMkLst>
        </pc:spChg>
        <pc:spChg chg="mod">
          <ac:chgData name="dhruthi n" userId="b7117fc6958e0ff8" providerId="LiveId" clId="{31399956-5E9C-4219-9D69-5219E7B4B2C1}" dt="2025-09-06T15:21:46.147" v="789" actId="1076"/>
          <ac:spMkLst>
            <pc:docMk/>
            <pc:sldMk cId="2011023441" sldId="262"/>
            <ac:spMk id="11" creationId="{C8C7540E-B0E4-8988-0AC7-7E0E7DD8192E}"/>
          </ac:spMkLst>
        </pc:spChg>
        <pc:graphicFrameChg chg="del modGraphic">
          <ac:chgData name="dhruthi n" userId="b7117fc6958e0ff8" providerId="LiveId" clId="{31399956-5E9C-4219-9D69-5219E7B4B2C1}" dt="2025-09-06T15:15:15.036" v="734" actId="21"/>
          <ac:graphicFrameMkLst>
            <pc:docMk/>
            <pc:sldMk cId="2011023441" sldId="262"/>
            <ac:graphicFrameMk id="14" creationId="{DA114D53-FAB3-91E5-14AB-5B375DA2617E}"/>
          </ac:graphicFrameMkLst>
        </pc:graphicFrameChg>
        <pc:picChg chg="add mod">
          <ac:chgData name="dhruthi n" userId="b7117fc6958e0ff8" providerId="LiveId" clId="{31399956-5E9C-4219-9D69-5219E7B4B2C1}" dt="2025-09-06T15:35:09.572" v="940" actId="1076"/>
          <ac:picMkLst>
            <pc:docMk/>
            <pc:sldMk cId="2011023441" sldId="262"/>
            <ac:picMk id="9" creationId="{1FD6B836-FAB6-53A6-F666-D29BAC146B4F}"/>
          </ac:picMkLst>
        </pc:picChg>
      </pc:sldChg>
      <pc:sldChg chg="addSp delSp modSp mod">
        <pc:chgData name="dhruthi n" userId="b7117fc6958e0ff8" providerId="LiveId" clId="{31399956-5E9C-4219-9D69-5219E7B4B2C1}" dt="2025-09-06T16:09:39.281" v="1756" actId="1076"/>
        <pc:sldMkLst>
          <pc:docMk/>
          <pc:sldMk cId="375226397" sldId="285"/>
        </pc:sldMkLst>
        <pc:spChg chg="mod">
          <ac:chgData name="dhruthi n" userId="b7117fc6958e0ff8" providerId="LiveId" clId="{31399956-5E9C-4219-9D69-5219E7B4B2C1}" dt="2025-09-06T08:50:13.010" v="597" actId="207"/>
          <ac:spMkLst>
            <pc:docMk/>
            <pc:sldMk cId="375226397" sldId="285"/>
            <ac:spMk id="2" creationId="{7B768D10-52FC-614F-89A5-4F793BEFE8EF}"/>
          </ac:spMkLst>
        </pc:spChg>
        <pc:spChg chg="add del mod">
          <ac:chgData name="dhruthi n" userId="b7117fc6958e0ff8" providerId="LiveId" clId="{31399956-5E9C-4219-9D69-5219E7B4B2C1}" dt="2025-09-06T08:34:35.809" v="472" actId="21"/>
          <ac:spMkLst>
            <pc:docMk/>
            <pc:sldMk cId="375226397" sldId="285"/>
            <ac:spMk id="4" creationId="{C4371A40-AA17-FF37-6CE2-7D2B61381413}"/>
          </ac:spMkLst>
        </pc:spChg>
        <pc:spChg chg="add mod">
          <ac:chgData name="dhruthi n" userId="b7117fc6958e0ff8" providerId="LiveId" clId="{31399956-5E9C-4219-9D69-5219E7B4B2C1}" dt="2025-09-06T16:09:39.281" v="1756" actId="1076"/>
          <ac:spMkLst>
            <pc:docMk/>
            <pc:sldMk cId="375226397" sldId="285"/>
            <ac:spMk id="5" creationId="{B5188088-6EDB-8D16-CA90-D48920AB4CAB}"/>
          </ac:spMkLst>
        </pc:spChg>
        <pc:spChg chg="del mod">
          <ac:chgData name="dhruthi n" userId="b7117fc6958e0ff8" providerId="LiveId" clId="{31399956-5E9C-4219-9D69-5219E7B4B2C1}" dt="2025-09-06T08:33:41.523" v="463" actId="21"/>
          <ac:spMkLst>
            <pc:docMk/>
            <pc:sldMk cId="375226397" sldId="285"/>
            <ac:spMk id="11" creationId="{15C5FD85-E72E-D48C-0D76-91EA628295DE}"/>
          </ac:spMkLst>
        </pc:spChg>
        <pc:picChg chg="del mod">
          <ac:chgData name="dhruthi n" userId="b7117fc6958e0ff8" providerId="LiveId" clId="{31399956-5E9C-4219-9D69-5219E7B4B2C1}" dt="2025-09-06T08:33:49.592" v="465" actId="21"/>
          <ac:picMkLst>
            <pc:docMk/>
            <pc:sldMk cId="375226397" sldId="285"/>
            <ac:picMk id="16" creationId="{1AA3A0A8-F2C4-4E9E-F193-425FD8EA094D}"/>
          </ac:picMkLst>
        </pc:picChg>
      </pc:sldChg>
      <pc:sldChg chg="delSp mod">
        <pc:chgData name="dhruthi n" userId="b7117fc6958e0ff8" providerId="LiveId" clId="{31399956-5E9C-4219-9D69-5219E7B4B2C1}" dt="2025-09-06T16:09:07.519" v="1748" actId="478"/>
        <pc:sldMkLst>
          <pc:docMk/>
          <pc:sldMk cId="3780002892" sldId="287"/>
        </pc:sldMkLst>
        <pc:spChg chg="del">
          <ac:chgData name="dhruthi n" userId="b7117fc6958e0ff8" providerId="LiveId" clId="{31399956-5E9C-4219-9D69-5219E7B4B2C1}" dt="2025-09-06T16:09:07.519" v="1748" actId="478"/>
          <ac:spMkLst>
            <pc:docMk/>
            <pc:sldMk cId="3780002892" sldId="287"/>
            <ac:spMk id="7" creationId="{AA825C49-A1AB-D377-2071-D29B1E667AA9}"/>
          </ac:spMkLst>
        </pc:spChg>
      </pc:sldChg>
      <pc:sldChg chg="addSp delSp modSp mod">
        <pc:chgData name="dhruthi n" userId="b7117fc6958e0ff8" providerId="LiveId" clId="{31399956-5E9C-4219-9D69-5219E7B4B2C1}" dt="2025-09-06T16:09:50.943" v="1758" actId="478"/>
        <pc:sldMkLst>
          <pc:docMk/>
          <pc:sldMk cId="613288997" sldId="288"/>
        </pc:sldMkLst>
        <pc:spChg chg="del">
          <ac:chgData name="dhruthi n" userId="b7117fc6958e0ff8" providerId="LiveId" clId="{31399956-5E9C-4219-9D69-5219E7B4B2C1}" dt="2025-09-06T08:52:15.786" v="600" actId="21"/>
          <ac:spMkLst>
            <pc:docMk/>
            <pc:sldMk cId="613288997" sldId="288"/>
            <ac:spMk id="2" creationId="{88016E8D-F725-5549-D79B-2197F3311E34}"/>
          </ac:spMkLst>
        </pc:spChg>
        <pc:spChg chg="del">
          <ac:chgData name="dhruthi n" userId="b7117fc6958e0ff8" providerId="LiveId" clId="{31399956-5E9C-4219-9D69-5219E7B4B2C1}" dt="2025-09-06T16:09:50.943" v="1758" actId="478"/>
          <ac:spMkLst>
            <pc:docMk/>
            <pc:sldMk cId="613288997" sldId="288"/>
            <ac:spMk id="3" creationId="{F0A0E4D9-A114-4773-6B3B-37FA10EAB08F}"/>
          </ac:spMkLst>
        </pc:spChg>
        <pc:spChg chg="add del">
          <ac:chgData name="dhruthi n" userId="b7117fc6958e0ff8" providerId="LiveId" clId="{31399956-5E9C-4219-9D69-5219E7B4B2C1}" dt="2025-09-06T08:52:38.456" v="604" actId="21"/>
          <ac:spMkLst>
            <pc:docMk/>
            <pc:sldMk cId="613288997" sldId="288"/>
            <ac:spMk id="4" creationId="{F286FC47-3017-DA16-F8BF-CBFF553CB9F5}"/>
          </ac:spMkLst>
        </pc:spChg>
        <pc:spChg chg="del">
          <ac:chgData name="dhruthi n" userId="b7117fc6958e0ff8" providerId="LiveId" clId="{31399956-5E9C-4219-9D69-5219E7B4B2C1}" dt="2025-09-06T08:52:08.364" v="599" actId="478"/>
          <ac:spMkLst>
            <pc:docMk/>
            <pc:sldMk cId="613288997" sldId="288"/>
            <ac:spMk id="5" creationId="{7B9D02FC-1940-72AB-8671-0839E2CF024F}"/>
          </ac:spMkLst>
        </pc:spChg>
        <pc:spChg chg="del">
          <ac:chgData name="dhruthi n" userId="b7117fc6958e0ff8" providerId="LiveId" clId="{31399956-5E9C-4219-9D69-5219E7B4B2C1}" dt="2025-09-06T08:52:48.395" v="606" actId="21"/>
          <ac:spMkLst>
            <pc:docMk/>
            <pc:sldMk cId="613288997" sldId="288"/>
            <ac:spMk id="6" creationId="{6AB13DEF-ED86-6E5A-5AD2-C9B364E4A295}"/>
          </ac:spMkLst>
        </pc:spChg>
        <pc:spChg chg="del">
          <ac:chgData name="dhruthi n" userId="b7117fc6958e0ff8" providerId="LiveId" clId="{31399956-5E9C-4219-9D69-5219E7B4B2C1}" dt="2025-09-06T16:09:45.927" v="1757" actId="478"/>
          <ac:spMkLst>
            <pc:docMk/>
            <pc:sldMk cId="613288997" sldId="288"/>
            <ac:spMk id="8" creationId="{A07AC1F3-FBD2-24FF-608E-1D301D279213}"/>
          </ac:spMkLst>
        </pc:spChg>
        <pc:spChg chg="add del mod">
          <ac:chgData name="dhruthi n" userId="b7117fc6958e0ff8" providerId="LiveId" clId="{31399956-5E9C-4219-9D69-5219E7B4B2C1}" dt="2025-09-06T08:52:18.708" v="601" actId="21"/>
          <ac:spMkLst>
            <pc:docMk/>
            <pc:sldMk cId="613288997" sldId="288"/>
            <ac:spMk id="10" creationId="{D90E00C6-404F-4691-59FB-76880B860B26}"/>
          </ac:spMkLst>
        </pc:spChg>
        <pc:spChg chg="add mod">
          <ac:chgData name="dhruthi n" userId="b7117fc6958e0ff8" providerId="LiveId" clId="{31399956-5E9C-4219-9D69-5219E7B4B2C1}" dt="2025-09-06T09:00:57.794" v="661" actId="1076"/>
          <ac:spMkLst>
            <pc:docMk/>
            <pc:sldMk cId="613288997" sldId="288"/>
            <ac:spMk id="12" creationId="{57C9E34F-7CD0-1697-FC37-DB7B85B0E65F}"/>
          </ac:spMkLst>
        </pc:spChg>
        <pc:spChg chg="add del mod">
          <ac:chgData name="dhruthi n" userId="b7117fc6958e0ff8" providerId="LiveId" clId="{31399956-5E9C-4219-9D69-5219E7B4B2C1}" dt="2025-09-06T08:52:34.622" v="603" actId="21"/>
          <ac:spMkLst>
            <pc:docMk/>
            <pc:sldMk cId="613288997" sldId="288"/>
            <ac:spMk id="14" creationId="{BD137D6E-6AD5-4247-079D-2D3EB9983146}"/>
          </ac:spMkLst>
        </pc:spChg>
        <pc:spChg chg="add del mod">
          <ac:chgData name="dhruthi n" userId="b7117fc6958e0ff8" providerId="LiveId" clId="{31399956-5E9C-4219-9D69-5219E7B4B2C1}" dt="2025-09-06T08:52:42.203" v="605" actId="21"/>
          <ac:spMkLst>
            <pc:docMk/>
            <pc:sldMk cId="613288997" sldId="288"/>
            <ac:spMk id="16" creationId="{DAC1C4A3-19C0-CF97-1BA5-229E03368295}"/>
          </ac:spMkLst>
        </pc:spChg>
        <pc:spChg chg="add del mod">
          <ac:chgData name="dhruthi n" userId="b7117fc6958e0ff8" providerId="LiveId" clId="{31399956-5E9C-4219-9D69-5219E7B4B2C1}" dt="2025-09-06T08:52:53.859" v="607" actId="21"/>
          <ac:spMkLst>
            <pc:docMk/>
            <pc:sldMk cId="613288997" sldId="288"/>
            <ac:spMk id="18" creationId="{373A4828-01E6-1182-3F34-B30BE1A72A43}"/>
          </ac:spMkLst>
        </pc:spChg>
        <pc:spChg chg="add mod">
          <ac:chgData name="dhruthi n" userId="b7117fc6958e0ff8" providerId="LiveId" clId="{31399956-5E9C-4219-9D69-5219E7B4B2C1}" dt="2025-09-06T09:01:03.609" v="662" actId="1076"/>
          <ac:spMkLst>
            <pc:docMk/>
            <pc:sldMk cId="613288997" sldId="288"/>
            <ac:spMk id="19" creationId="{5E2FDAA3-DBEF-F132-7A91-93EF5FB4D687}"/>
          </ac:spMkLst>
        </pc:spChg>
        <pc:spChg chg="add mod">
          <ac:chgData name="dhruthi n" userId="b7117fc6958e0ff8" providerId="LiveId" clId="{31399956-5E9C-4219-9D69-5219E7B4B2C1}" dt="2025-09-06T09:04:17.586" v="728" actId="313"/>
          <ac:spMkLst>
            <pc:docMk/>
            <pc:sldMk cId="613288997" sldId="288"/>
            <ac:spMk id="21" creationId="{D52D6822-84F7-7D51-CCC9-61D14C43F870}"/>
          </ac:spMkLst>
        </pc:spChg>
        <pc:spChg chg="add del">
          <ac:chgData name="dhruthi n" userId="b7117fc6958e0ff8" providerId="LiveId" clId="{31399956-5E9C-4219-9D69-5219E7B4B2C1}" dt="2025-09-06T09:02:31.520" v="671" actId="22"/>
          <ac:spMkLst>
            <pc:docMk/>
            <pc:sldMk cId="613288997" sldId="288"/>
            <ac:spMk id="23" creationId="{90EBF550-117F-DA9C-B600-F34E743EEDA7}"/>
          </ac:spMkLst>
        </pc:spChg>
        <pc:spChg chg="add del mod">
          <ac:chgData name="dhruthi n" userId="b7117fc6958e0ff8" providerId="LiveId" clId="{31399956-5E9C-4219-9D69-5219E7B4B2C1}" dt="2025-09-06T09:02:47.767" v="676" actId="21"/>
          <ac:spMkLst>
            <pc:docMk/>
            <pc:sldMk cId="613288997" sldId="288"/>
            <ac:spMk id="25" creationId="{29CC6BC8-07E5-8756-6DFB-F04A660F15D7}"/>
          </ac:spMkLst>
        </pc:spChg>
      </pc:sldChg>
      <pc:sldChg chg="del">
        <pc:chgData name="dhruthi n" userId="b7117fc6958e0ff8" providerId="LiveId" clId="{31399956-5E9C-4219-9D69-5219E7B4B2C1}" dt="2025-09-06T16:03:58.368" v="1670" actId="2696"/>
        <pc:sldMkLst>
          <pc:docMk/>
          <pc:sldMk cId="559354457" sldId="289"/>
        </pc:sldMkLst>
      </pc:sldChg>
      <pc:sldChg chg="modSp del mod">
        <pc:chgData name="dhruthi n" userId="b7117fc6958e0ff8" providerId="LiveId" clId="{31399956-5E9C-4219-9D69-5219E7B4B2C1}" dt="2025-09-06T16:02:40.041" v="1658" actId="2696"/>
        <pc:sldMkLst>
          <pc:docMk/>
          <pc:sldMk cId="3251802089" sldId="290"/>
        </pc:sldMkLst>
        <pc:spChg chg="mod">
          <ac:chgData name="dhruthi n" userId="b7117fc6958e0ff8" providerId="LiveId" clId="{31399956-5E9C-4219-9D69-5219E7B4B2C1}" dt="2025-09-06T15:23:46.745" v="808" actId="1076"/>
          <ac:spMkLst>
            <pc:docMk/>
            <pc:sldMk cId="3251802089" sldId="290"/>
            <ac:spMk id="12" creationId="{0CFF9AF6-AF49-721D-74F3-02EE285F9B77}"/>
          </ac:spMkLst>
        </pc:spChg>
        <pc:spChg chg="mod">
          <ac:chgData name="dhruthi n" userId="b7117fc6958e0ff8" providerId="LiveId" clId="{31399956-5E9C-4219-9D69-5219E7B4B2C1}" dt="2025-09-06T15:23:46.395" v="807" actId="1076"/>
          <ac:spMkLst>
            <pc:docMk/>
            <pc:sldMk cId="3251802089" sldId="290"/>
            <ac:spMk id="14" creationId="{0F53377A-8252-E7D8-7D40-4C89B9255A32}"/>
          </ac:spMkLst>
        </pc:spChg>
        <pc:picChg chg="mod">
          <ac:chgData name="dhruthi n" userId="b7117fc6958e0ff8" providerId="LiveId" clId="{31399956-5E9C-4219-9D69-5219E7B4B2C1}" dt="2025-09-06T15:23:47.039" v="809" actId="1076"/>
          <ac:picMkLst>
            <pc:docMk/>
            <pc:sldMk cId="3251802089" sldId="290"/>
            <ac:picMk id="16" creationId="{9A4A4167-823B-F3AC-E5D3-62AD7790B8C1}"/>
          </ac:picMkLst>
        </pc:picChg>
      </pc:sldChg>
      <pc:sldChg chg="addSp delSp modSp del mod">
        <pc:chgData name="dhruthi n" userId="b7117fc6958e0ff8" providerId="LiveId" clId="{31399956-5E9C-4219-9D69-5219E7B4B2C1}" dt="2025-09-06T16:03:50.576" v="1668" actId="2696"/>
        <pc:sldMkLst>
          <pc:docMk/>
          <pc:sldMk cId="3917619153" sldId="291"/>
        </pc:sldMkLst>
        <pc:spChg chg="mod">
          <ac:chgData name="dhruthi n" userId="b7117fc6958e0ff8" providerId="LiveId" clId="{31399956-5E9C-4219-9D69-5219E7B4B2C1}" dt="2025-09-06T15:23:18.069" v="801" actId="1076"/>
          <ac:spMkLst>
            <pc:docMk/>
            <pc:sldMk cId="3917619153" sldId="291"/>
            <ac:spMk id="3" creationId="{60FD45A3-E485-5F71-96BA-604BF623182D}"/>
          </ac:spMkLst>
        </pc:spChg>
        <pc:spChg chg="add mod">
          <ac:chgData name="dhruthi n" userId="b7117fc6958e0ff8" providerId="LiveId" clId="{31399956-5E9C-4219-9D69-5219E7B4B2C1}" dt="2025-09-06T15:23:24.621" v="803" actId="478"/>
          <ac:spMkLst>
            <pc:docMk/>
            <pc:sldMk cId="3917619153" sldId="291"/>
            <ac:spMk id="4" creationId="{FE16364A-7804-C949-3D96-3E737F272A3E}"/>
          </ac:spMkLst>
        </pc:spChg>
        <pc:spChg chg="del">
          <ac:chgData name="dhruthi n" userId="b7117fc6958e0ff8" providerId="LiveId" clId="{31399956-5E9C-4219-9D69-5219E7B4B2C1}" dt="2025-09-06T15:23:24.621" v="803" actId="478"/>
          <ac:spMkLst>
            <pc:docMk/>
            <pc:sldMk cId="3917619153" sldId="291"/>
            <ac:spMk id="5" creationId="{C8A5AB26-ED69-C202-1AFB-A4A19E16DC1E}"/>
          </ac:spMkLst>
        </pc:spChg>
        <pc:spChg chg="mod">
          <ac:chgData name="dhruthi n" userId="b7117fc6958e0ff8" providerId="LiveId" clId="{31399956-5E9C-4219-9D69-5219E7B4B2C1}" dt="2025-09-06T15:23:17.221" v="800" actId="1076"/>
          <ac:spMkLst>
            <pc:docMk/>
            <pc:sldMk cId="3917619153" sldId="291"/>
            <ac:spMk id="6" creationId="{90E7501D-AFD6-532D-4983-B700A3729010}"/>
          </ac:spMkLst>
        </pc:spChg>
        <pc:picChg chg="mod">
          <ac:chgData name="dhruthi n" userId="b7117fc6958e0ff8" providerId="LiveId" clId="{31399956-5E9C-4219-9D69-5219E7B4B2C1}" dt="2025-09-06T15:23:20.241" v="802" actId="1076"/>
          <ac:picMkLst>
            <pc:docMk/>
            <pc:sldMk cId="3917619153" sldId="291"/>
            <ac:picMk id="229" creationId="{F17BF659-AC09-538B-EFB6-62620083F86F}"/>
          </ac:picMkLst>
        </pc:picChg>
        <pc:picChg chg="mod">
          <ac:chgData name="dhruthi n" userId="b7117fc6958e0ff8" providerId="LiveId" clId="{31399956-5E9C-4219-9D69-5219E7B4B2C1}" dt="2025-09-06T15:23:16.287" v="799" actId="1076"/>
          <ac:picMkLst>
            <pc:docMk/>
            <pc:sldMk cId="3917619153" sldId="291"/>
            <ac:picMk id="336" creationId="{E7C6B168-D6C2-90B1-8B10-94E65934172F}"/>
          </ac:picMkLst>
        </pc:picChg>
      </pc:sldChg>
      <pc:sldChg chg="addSp delSp modSp mod ord">
        <pc:chgData name="dhruthi n" userId="b7117fc6958e0ff8" providerId="LiveId" clId="{31399956-5E9C-4219-9D69-5219E7B4B2C1}" dt="2025-09-06T16:10:02.245" v="1760" actId="478"/>
        <pc:sldMkLst>
          <pc:docMk/>
          <pc:sldMk cId="1646725871" sldId="292"/>
        </pc:sldMkLst>
        <pc:spChg chg="mod">
          <ac:chgData name="dhruthi n" userId="b7117fc6958e0ff8" providerId="LiveId" clId="{31399956-5E9C-4219-9D69-5219E7B4B2C1}" dt="2025-09-06T15:43:39.141" v="1063" actId="20577"/>
          <ac:spMkLst>
            <pc:docMk/>
            <pc:sldMk cId="1646725871" sldId="292"/>
            <ac:spMk id="2" creationId="{D1EDB732-6FD3-D0DA-92AF-1D7A68E3A3EE}"/>
          </ac:spMkLst>
        </pc:spChg>
        <pc:spChg chg="add del mod">
          <ac:chgData name="dhruthi n" userId="b7117fc6958e0ff8" providerId="LiveId" clId="{31399956-5E9C-4219-9D69-5219E7B4B2C1}" dt="2025-09-06T15:42:35.386" v="1034" actId="21"/>
          <ac:spMkLst>
            <pc:docMk/>
            <pc:sldMk cId="1646725871" sldId="292"/>
            <ac:spMk id="4" creationId="{423E7B60-CBB6-CAD9-B07C-3A8C0C62CFB8}"/>
          </ac:spMkLst>
        </pc:spChg>
        <pc:spChg chg="add del mod">
          <ac:chgData name="dhruthi n" userId="b7117fc6958e0ff8" providerId="LiveId" clId="{31399956-5E9C-4219-9D69-5219E7B4B2C1}" dt="2025-09-06T15:42:40.739" v="1035" actId="21"/>
          <ac:spMkLst>
            <pc:docMk/>
            <pc:sldMk cId="1646725871" sldId="292"/>
            <ac:spMk id="6" creationId="{ACACC10F-7556-2044-6341-BFA36CA0787C}"/>
          </ac:spMkLst>
        </pc:spChg>
        <pc:spChg chg="add del mod">
          <ac:chgData name="dhruthi n" userId="b7117fc6958e0ff8" providerId="LiveId" clId="{31399956-5E9C-4219-9D69-5219E7B4B2C1}" dt="2025-09-06T15:43:13.179" v="1048" actId="21"/>
          <ac:spMkLst>
            <pc:docMk/>
            <pc:sldMk cId="1646725871" sldId="292"/>
            <ac:spMk id="8" creationId="{FCFE41EF-F1CC-B449-ED0C-444E4DCA7DA7}"/>
          </ac:spMkLst>
        </pc:spChg>
        <pc:spChg chg="add del mod">
          <ac:chgData name="dhruthi n" userId="b7117fc6958e0ff8" providerId="LiveId" clId="{31399956-5E9C-4219-9D69-5219E7B4B2C1}" dt="2025-09-06T15:49:36.249" v="1267" actId="1076"/>
          <ac:spMkLst>
            <pc:docMk/>
            <pc:sldMk cId="1646725871" sldId="292"/>
            <ac:spMk id="10" creationId="{6E8C5CD7-C0A2-8418-CDB6-A2A2D757361A}"/>
          </ac:spMkLst>
        </pc:spChg>
        <pc:spChg chg="add mod">
          <ac:chgData name="dhruthi n" userId="b7117fc6958e0ff8" providerId="LiveId" clId="{31399956-5E9C-4219-9D69-5219E7B4B2C1}" dt="2025-09-06T15:46:53.912" v="1123" actId="255"/>
          <ac:spMkLst>
            <pc:docMk/>
            <pc:sldMk cId="1646725871" sldId="292"/>
            <ac:spMk id="11" creationId="{F262F3FA-1006-21EB-1681-35BCD9D13F14}"/>
          </ac:spMkLst>
        </pc:spChg>
        <pc:spChg chg="add mod">
          <ac:chgData name="dhruthi n" userId="b7117fc6958e0ff8" providerId="LiveId" clId="{31399956-5E9C-4219-9D69-5219E7B4B2C1}" dt="2025-09-06T15:49:02.776" v="1208" actId="767"/>
          <ac:spMkLst>
            <pc:docMk/>
            <pc:sldMk cId="1646725871" sldId="292"/>
            <ac:spMk id="12" creationId="{006FBC49-B296-45CC-1DF9-CE4E0317792B}"/>
          </ac:spMkLst>
        </pc:spChg>
        <pc:spChg chg="del mod">
          <ac:chgData name="dhruthi n" userId="b7117fc6958e0ff8" providerId="LiveId" clId="{31399956-5E9C-4219-9D69-5219E7B4B2C1}" dt="2025-09-06T15:42:18.266" v="1031" actId="21"/>
          <ac:spMkLst>
            <pc:docMk/>
            <pc:sldMk cId="1646725871" sldId="292"/>
            <ac:spMk id="13" creationId="{986D0EB4-87A1-9926-18A9-F1A65DC20A57}"/>
          </ac:spMkLst>
        </pc:spChg>
        <pc:spChg chg="add del mod">
          <ac:chgData name="dhruthi n" userId="b7117fc6958e0ff8" providerId="LiveId" clId="{31399956-5E9C-4219-9D69-5219E7B4B2C1}" dt="2025-09-06T15:50:37.054" v="1284" actId="478"/>
          <ac:spMkLst>
            <pc:docMk/>
            <pc:sldMk cId="1646725871" sldId="292"/>
            <ac:spMk id="14" creationId="{F0C4728F-72F0-EBDC-B537-E41762F5D6B9}"/>
          </ac:spMkLst>
        </pc:spChg>
        <pc:spChg chg="add del mod">
          <ac:chgData name="dhruthi n" userId="b7117fc6958e0ff8" providerId="LiveId" clId="{31399956-5E9C-4219-9D69-5219E7B4B2C1}" dt="2025-09-06T15:43:11.533" v="1045" actId="21"/>
          <ac:spMkLst>
            <pc:docMk/>
            <pc:sldMk cId="1646725871" sldId="292"/>
            <ac:spMk id="15" creationId="{E309F894-D6ED-3B69-812A-EDD9C07D6D35}"/>
          </ac:spMkLst>
        </pc:spChg>
        <pc:spChg chg="add mod">
          <ac:chgData name="dhruthi n" userId="b7117fc6958e0ff8" providerId="LiveId" clId="{31399956-5E9C-4219-9D69-5219E7B4B2C1}" dt="2025-09-06T15:52:26.406" v="1349" actId="207"/>
          <ac:spMkLst>
            <pc:docMk/>
            <pc:sldMk cId="1646725871" sldId="292"/>
            <ac:spMk id="19" creationId="{4A4B2350-3573-9041-E274-75FACFA33D1D}"/>
          </ac:spMkLst>
        </pc:spChg>
        <pc:spChg chg="del">
          <ac:chgData name="dhruthi n" userId="b7117fc6958e0ff8" providerId="LiveId" clId="{31399956-5E9C-4219-9D69-5219E7B4B2C1}" dt="2025-09-06T15:42:12.586" v="1030" actId="21"/>
          <ac:spMkLst>
            <pc:docMk/>
            <pc:sldMk cId="1646725871" sldId="292"/>
            <ac:spMk id="20" creationId="{77B26A88-F289-88EA-E384-570C7CF8B589}"/>
          </ac:spMkLst>
        </pc:spChg>
        <pc:spChg chg="del">
          <ac:chgData name="dhruthi n" userId="b7117fc6958e0ff8" providerId="LiveId" clId="{31399956-5E9C-4219-9D69-5219E7B4B2C1}" dt="2025-09-06T15:42:44.546" v="1036" actId="21"/>
          <ac:spMkLst>
            <pc:docMk/>
            <pc:sldMk cId="1646725871" sldId="292"/>
            <ac:spMk id="21" creationId="{4A6AD7D6-3293-B4C1-4263-E02BE31B4FF8}"/>
          </ac:spMkLst>
        </pc:spChg>
        <pc:spChg chg="del">
          <ac:chgData name="dhruthi n" userId="b7117fc6958e0ff8" providerId="LiveId" clId="{31399956-5E9C-4219-9D69-5219E7B4B2C1}" dt="2025-09-06T16:10:02.245" v="1760" actId="478"/>
          <ac:spMkLst>
            <pc:docMk/>
            <pc:sldMk cId="1646725871" sldId="292"/>
            <ac:spMk id="27" creationId="{8A78422D-0122-1218-F0A5-9EF64D22D921}"/>
          </ac:spMkLst>
        </pc:spChg>
        <pc:spChg chg="del">
          <ac:chgData name="dhruthi n" userId="b7117fc6958e0ff8" providerId="LiveId" clId="{31399956-5E9C-4219-9D69-5219E7B4B2C1}" dt="2025-09-06T16:09:59.672" v="1759" actId="478"/>
          <ac:spMkLst>
            <pc:docMk/>
            <pc:sldMk cId="1646725871" sldId="292"/>
            <ac:spMk id="29" creationId="{3322B0EB-0749-E394-7D78-05C325473050}"/>
          </ac:spMkLst>
        </pc:spChg>
        <pc:picChg chg="add del mod">
          <ac:chgData name="dhruthi n" userId="b7117fc6958e0ff8" providerId="LiveId" clId="{31399956-5E9C-4219-9D69-5219E7B4B2C1}" dt="2025-09-06T15:50:28.969" v="1283" actId="21"/>
          <ac:picMkLst>
            <pc:docMk/>
            <pc:sldMk cId="1646725871" sldId="292"/>
            <ac:picMk id="17" creationId="{BF37E6CB-12B4-6F2A-AFE5-C057A99E4BB5}"/>
          </ac:picMkLst>
        </pc:picChg>
      </pc:sldChg>
      <pc:sldChg chg="addSp delSp modSp mod ord">
        <pc:chgData name="dhruthi n" userId="b7117fc6958e0ff8" providerId="LiveId" clId="{31399956-5E9C-4219-9D69-5219E7B4B2C1}" dt="2025-09-06T15:35:24.996" v="944"/>
        <pc:sldMkLst>
          <pc:docMk/>
          <pc:sldMk cId="3095245344" sldId="293"/>
        </pc:sldMkLst>
        <pc:spChg chg="mod">
          <ac:chgData name="dhruthi n" userId="b7117fc6958e0ff8" providerId="LiveId" clId="{31399956-5E9C-4219-9D69-5219E7B4B2C1}" dt="2025-09-06T15:24:51.624" v="839" actId="1076"/>
          <ac:spMkLst>
            <pc:docMk/>
            <pc:sldMk cId="3095245344" sldId="293"/>
            <ac:spMk id="2" creationId="{D550CAC6-3968-4D63-A855-09547BB06588}"/>
          </ac:spMkLst>
        </pc:spChg>
        <pc:spChg chg="add del mod">
          <ac:chgData name="dhruthi n" userId="b7117fc6958e0ff8" providerId="LiveId" clId="{31399956-5E9C-4219-9D69-5219E7B4B2C1}" dt="2025-09-06T15:30:40.242" v="914" actId="255"/>
          <ac:spMkLst>
            <pc:docMk/>
            <pc:sldMk cId="3095245344" sldId="293"/>
            <ac:spMk id="3" creationId="{2629AC71-9ED4-FA59-D386-5BD9C585DC67}"/>
          </ac:spMkLst>
        </pc:spChg>
        <pc:spChg chg="mod">
          <ac:chgData name="dhruthi n" userId="b7117fc6958e0ff8" providerId="LiveId" clId="{31399956-5E9C-4219-9D69-5219E7B4B2C1}" dt="2025-09-06T15:31:20.329" v="922" actId="12"/>
          <ac:spMkLst>
            <pc:docMk/>
            <pc:sldMk cId="3095245344" sldId="293"/>
            <ac:spMk id="4" creationId="{1E2CADAC-D2BA-2781-21DF-E36A2D898FA9}"/>
          </ac:spMkLst>
        </pc:spChg>
        <pc:spChg chg="del">
          <ac:chgData name="dhruthi n" userId="b7117fc6958e0ff8" providerId="LiveId" clId="{31399956-5E9C-4219-9D69-5219E7B4B2C1}" dt="2025-09-06T15:31:35.402" v="924" actId="21"/>
          <ac:spMkLst>
            <pc:docMk/>
            <pc:sldMk cId="3095245344" sldId="293"/>
            <ac:spMk id="5" creationId="{8E688B1D-28C5-C399-CA01-21BE7C5F1E51}"/>
          </ac:spMkLst>
        </pc:spChg>
        <pc:spChg chg="del mod">
          <ac:chgData name="dhruthi n" userId="b7117fc6958e0ff8" providerId="LiveId" clId="{31399956-5E9C-4219-9D69-5219E7B4B2C1}" dt="2025-09-06T15:26:11.171" v="852" actId="21"/>
          <ac:spMkLst>
            <pc:docMk/>
            <pc:sldMk cId="3095245344" sldId="293"/>
            <ac:spMk id="6" creationId="{9E3F0E5B-65CB-787C-C52A-2038EEA09817}"/>
          </ac:spMkLst>
        </pc:spChg>
        <pc:spChg chg="del">
          <ac:chgData name="dhruthi n" userId="b7117fc6958e0ff8" providerId="LiveId" clId="{31399956-5E9C-4219-9D69-5219E7B4B2C1}" dt="2025-09-06T15:30:10.892" v="910" actId="21"/>
          <ac:spMkLst>
            <pc:docMk/>
            <pc:sldMk cId="3095245344" sldId="293"/>
            <ac:spMk id="7" creationId="{0750929C-496C-419D-93BC-D4ABBE462EF5}"/>
          </ac:spMkLst>
        </pc:spChg>
        <pc:spChg chg="del">
          <ac:chgData name="dhruthi n" userId="b7117fc6958e0ff8" providerId="LiveId" clId="{31399956-5E9C-4219-9D69-5219E7B4B2C1}" dt="2025-09-06T15:31:26.012" v="923" actId="21"/>
          <ac:spMkLst>
            <pc:docMk/>
            <pc:sldMk cId="3095245344" sldId="293"/>
            <ac:spMk id="8" creationId="{ABC5E498-99B3-E3F4-A9B8-F11B4B9B0F27}"/>
          </ac:spMkLst>
        </pc:spChg>
        <pc:spChg chg="add del mod">
          <ac:chgData name="dhruthi n" userId="b7117fc6958e0ff8" providerId="LiveId" clId="{31399956-5E9C-4219-9D69-5219E7B4B2C1}" dt="2025-09-06T15:24:14.175" v="818" actId="22"/>
          <ac:spMkLst>
            <pc:docMk/>
            <pc:sldMk cId="3095245344" sldId="293"/>
            <ac:spMk id="10" creationId="{E8EDCF41-A546-0EDD-EF0D-444768F0E47D}"/>
          </ac:spMkLst>
        </pc:spChg>
        <pc:spChg chg="add del mod">
          <ac:chgData name="dhruthi n" userId="b7117fc6958e0ff8" providerId="LiveId" clId="{31399956-5E9C-4219-9D69-5219E7B4B2C1}" dt="2025-09-06T15:26:15.163" v="853" actId="21"/>
          <ac:spMkLst>
            <pc:docMk/>
            <pc:sldMk cId="3095245344" sldId="293"/>
            <ac:spMk id="12" creationId="{EC8FAB86-5784-24CD-5282-DA508E4AB522}"/>
          </ac:spMkLst>
        </pc:spChg>
        <pc:spChg chg="add del mod">
          <ac:chgData name="dhruthi n" userId="b7117fc6958e0ff8" providerId="LiveId" clId="{31399956-5E9C-4219-9D69-5219E7B4B2C1}" dt="2025-09-06T15:30:15.367" v="911" actId="21"/>
          <ac:spMkLst>
            <pc:docMk/>
            <pc:sldMk cId="3095245344" sldId="293"/>
            <ac:spMk id="14" creationId="{51F88C25-54D9-1B97-2E2E-2E7A92B621C3}"/>
          </ac:spMkLst>
        </pc:spChg>
        <pc:spChg chg="add mod">
          <ac:chgData name="dhruthi n" userId="b7117fc6958e0ff8" providerId="LiveId" clId="{31399956-5E9C-4219-9D69-5219E7B4B2C1}" dt="2025-09-06T15:31:26.012" v="923" actId="21"/>
          <ac:spMkLst>
            <pc:docMk/>
            <pc:sldMk cId="3095245344" sldId="293"/>
            <ac:spMk id="16" creationId="{12024250-9717-902F-749B-9C25B4B3C511}"/>
          </ac:spMkLst>
        </pc:spChg>
        <pc:spChg chg="add mod">
          <ac:chgData name="dhruthi n" userId="b7117fc6958e0ff8" providerId="LiveId" clId="{31399956-5E9C-4219-9D69-5219E7B4B2C1}" dt="2025-09-06T15:33:39.204" v="930" actId="12"/>
          <ac:spMkLst>
            <pc:docMk/>
            <pc:sldMk cId="3095245344" sldId="293"/>
            <ac:spMk id="18" creationId="{C628A3B8-18E6-507D-F575-B0EDEC27DEF4}"/>
          </ac:spMkLst>
        </pc:spChg>
        <pc:spChg chg="add del">
          <ac:chgData name="dhruthi n" userId="b7117fc6958e0ff8" providerId="LiveId" clId="{31399956-5E9C-4219-9D69-5219E7B4B2C1}" dt="2025-09-06T15:34:08.276" v="934" actId="21"/>
          <ac:spMkLst>
            <pc:docMk/>
            <pc:sldMk cId="3095245344" sldId="293"/>
            <ac:spMk id="30" creationId="{E227DBC0-C280-AC5C-C7A8-FF8D56C9DFE5}"/>
          </ac:spMkLst>
        </pc:spChg>
        <pc:spChg chg="del">
          <ac:chgData name="dhruthi n" userId="b7117fc6958e0ff8" providerId="LiveId" clId="{31399956-5E9C-4219-9D69-5219E7B4B2C1}" dt="2025-09-06T15:33:50.062" v="931" actId="21"/>
          <ac:spMkLst>
            <pc:docMk/>
            <pc:sldMk cId="3095245344" sldId="293"/>
            <ac:spMk id="32" creationId="{25633612-F774-0CAE-9E5C-D01184B43E6F}"/>
          </ac:spMkLst>
        </pc:spChg>
      </pc:sldChg>
      <pc:sldChg chg="addSp delSp modSp mod ord">
        <pc:chgData name="dhruthi n" userId="b7117fc6958e0ff8" providerId="LiveId" clId="{31399956-5E9C-4219-9D69-5219E7B4B2C1}" dt="2025-09-06T16:10:06.995" v="1761" actId="478"/>
        <pc:sldMkLst>
          <pc:docMk/>
          <pc:sldMk cId="591722392" sldId="294"/>
        </pc:sldMkLst>
        <pc:spChg chg="mod">
          <ac:chgData name="dhruthi n" userId="b7117fc6958e0ff8" providerId="LiveId" clId="{31399956-5E9C-4219-9D69-5219E7B4B2C1}" dt="2025-09-06T16:00:17.461" v="1444" actId="1076"/>
          <ac:spMkLst>
            <pc:docMk/>
            <pc:sldMk cId="591722392" sldId="294"/>
            <ac:spMk id="2" creationId="{9E67AD6B-0EBB-7092-13C6-240F8A4A4E99}"/>
          </ac:spMkLst>
        </pc:spChg>
        <pc:spChg chg="mod">
          <ac:chgData name="dhruthi n" userId="b7117fc6958e0ff8" providerId="LiveId" clId="{31399956-5E9C-4219-9D69-5219E7B4B2C1}" dt="2025-09-06T15:57:22.384" v="1419" actId="1076"/>
          <ac:spMkLst>
            <pc:docMk/>
            <pc:sldMk cId="591722392" sldId="294"/>
            <ac:spMk id="3" creationId="{DFAA7609-6E6A-B996-BC29-F9AA857D7B35}"/>
          </ac:spMkLst>
        </pc:spChg>
        <pc:spChg chg="add del mod">
          <ac:chgData name="dhruthi n" userId="b7117fc6958e0ff8" providerId="LiveId" clId="{31399956-5E9C-4219-9D69-5219E7B4B2C1}" dt="2025-09-06T16:00:59.140" v="1446"/>
          <ac:spMkLst>
            <pc:docMk/>
            <pc:sldMk cId="591722392" sldId="294"/>
            <ac:spMk id="5" creationId="{5B7DF91D-022E-B446-B1E2-83AF7CE59D21}"/>
          </ac:spMkLst>
        </pc:spChg>
        <pc:spChg chg="del">
          <ac:chgData name="dhruthi n" userId="b7117fc6958e0ff8" providerId="LiveId" clId="{31399956-5E9C-4219-9D69-5219E7B4B2C1}" dt="2025-09-06T16:10:06.995" v="1761" actId="478"/>
          <ac:spMkLst>
            <pc:docMk/>
            <pc:sldMk cId="591722392" sldId="294"/>
            <ac:spMk id="15" creationId="{EA450CD4-3018-DBCF-3A32-B72A7DCFA11F}"/>
          </ac:spMkLst>
        </pc:spChg>
        <pc:picChg chg="add del mod">
          <ac:chgData name="dhruthi n" userId="b7117fc6958e0ff8" providerId="LiveId" clId="{31399956-5E9C-4219-9D69-5219E7B4B2C1}" dt="2025-09-06T15:59:58.386" v="1441" actId="21"/>
          <ac:picMkLst>
            <pc:docMk/>
            <pc:sldMk cId="591722392" sldId="294"/>
            <ac:picMk id="6" creationId="{02A2A6E3-7ED5-0A7B-1FF1-779384421B28}"/>
          </ac:picMkLst>
        </pc:picChg>
        <pc:picChg chg="add mod">
          <ac:chgData name="dhruthi n" userId="b7117fc6958e0ff8" providerId="LiveId" clId="{31399956-5E9C-4219-9D69-5219E7B4B2C1}" dt="2025-09-06T16:08:39.876" v="1747"/>
          <ac:picMkLst>
            <pc:docMk/>
            <pc:sldMk cId="591722392" sldId="294"/>
            <ac:picMk id="7" creationId="{C6767C0F-0B32-2486-7355-5A0A2C95BE21}"/>
          </ac:picMkLst>
        </pc:picChg>
        <pc:picChg chg="del">
          <ac:chgData name="dhruthi n" userId="b7117fc6958e0ff8" providerId="LiveId" clId="{31399956-5E9C-4219-9D69-5219E7B4B2C1}" dt="2025-09-06T15:57:59.752" v="1424" actId="21"/>
          <ac:picMkLst>
            <pc:docMk/>
            <pc:sldMk cId="591722392" sldId="294"/>
            <ac:picMk id="12" creationId="{EDD0654D-0EEE-9D11-4D37-133C0B9A496D}"/>
          </ac:picMkLst>
        </pc:picChg>
      </pc:sldChg>
      <pc:sldChg chg="addSp delSp modSp mod">
        <pc:chgData name="dhruthi n" userId="b7117fc6958e0ff8" providerId="LiveId" clId="{31399956-5E9C-4219-9D69-5219E7B4B2C1}" dt="2025-09-06T16:11:49.138" v="1771" actId="20577"/>
        <pc:sldMkLst>
          <pc:docMk/>
          <pc:sldMk cId="2397583386" sldId="295"/>
        </pc:sldMkLst>
        <pc:spChg chg="add del mod">
          <ac:chgData name="dhruthi n" userId="b7117fc6958e0ff8" providerId="LiveId" clId="{31399956-5E9C-4219-9D69-5219E7B4B2C1}" dt="2025-09-06T16:04:33.475" v="1672"/>
          <ac:spMkLst>
            <pc:docMk/>
            <pc:sldMk cId="2397583386" sldId="295"/>
            <ac:spMk id="3" creationId="{760A5114-9A83-495D-F6B8-BBB6C534044C}"/>
          </ac:spMkLst>
        </pc:spChg>
        <pc:spChg chg="add del mod">
          <ac:chgData name="dhruthi n" userId="b7117fc6958e0ff8" providerId="LiveId" clId="{31399956-5E9C-4219-9D69-5219E7B4B2C1}" dt="2025-09-06T16:06:13.250" v="1680"/>
          <ac:spMkLst>
            <pc:docMk/>
            <pc:sldMk cId="2397583386" sldId="295"/>
            <ac:spMk id="6" creationId="{28E23079-CE4E-617E-6AB8-72718DB2ACFB}"/>
          </ac:spMkLst>
        </pc:spChg>
        <pc:spChg chg="mod">
          <ac:chgData name="dhruthi n" userId="b7117fc6958e0ff8" providerId="LiveId" clId="{31399956-5E9C-4219-9D69-5219E7B4B2C1}" dt="2025-09-06T16:11:49.138" v="1771" actId="20577"/>
          <ac:spMkLst>
            <pc:docMk/>
            <pc:sldMk cId="2397583386" sldId="295"/>
            <ac:spMk id="25" creationId="{518B68B6-5284-F036-E87F-9BC3A435A7B3}"/>
          </ac:spMkLst>
        </pc:spChg>
        <pc:picChg chg="add del mod">
          <ac:chgData name="dhruthi n" userId="b7117fc6958e0ff8" providerId="LiveId" clId="{31399956-5E9C-4219-9D69-5219E7B4B2C1}" dt="2025-09-06T16:04:44.132" v="1674" actId="21"/>
          <ac:picMkLst>
            <pc:docMk/>
            <pc:sldMk cId="2397583386" sldId="295"/>
            <ac:picMk id="4" creationId="{86891A0F-4192-9C75-C70F-75230899EDA6}"/>
          </ac:picMkLst>
        </pc:picChg>
        <pc:picChg chg="add del mod">
          <ac:chgData name="dhruthi n" userId="b7117fc6958e0ff8" providerId="LiveId" clId="{31399956-5E9C-4219-9D69-5219E7B4B2C1}" dt="2025-09-06T16:05:09.722" v="1679" actId="21"/>
          <ac:picMkLst>
            <pc:docMk/>
            <pc:sldMk cId="2397583386" sldId="295"/>
            <ac:picMk id="7" creationId="{6CB3E74C-A104-B17E-5AFB-D15BE1B521CF}"/>
          </ac:picMkLst>
        </pc:picChg>
        <pc:picChg chg="add mod">
          <ac:chgData name="dhruthi n" userId="b7117fc6958e0ff8" providerId="LiveId" clId="{31399956-5E9C-4219-9D69-5219E7B4B2C1}" dt="2025-09-06T16:08:21.190" v="1746"/>
          <ac:picMkLst>
            <pc:docMk/>
            <pc:sldMk cId="2397583386" sldId="295"/>
            <ac:picMk id="8" creationId="{40EAF969-2B0D-040D-B912-05FB28DD66E4}"/>
          </ac:picMkLst>
        </pc:picChg>
        <pc:picChg chg="del">
          <ac:chgData name="dhruthi n" userId="b7117fc6958e0ff8" providerId="LiveId" clId="{31399956-5E9C-4219-9D69-5219E7B4B2C1}" dt="2025-09-06T16:04:04.924" v="1671" actId="21"/>
          <ac:picMkLst>
            <pc:docMk/>
            <pc:sldMk cId="2397583386" sldId="295"/>
            <ac:picMk id="33" creationId="{1D963291-0332-DAB6-6090-6778FC7899BD}"/>
          </ac:picMkLst>
        </pc:picChg>
      </pc:sldChg>
      <pc:sldChg chg="modSp del mod">
        <pc:chgData name="dhruthi n" userId="b7117fc6958e0ff8" providerId="LiveId" clId="{31399956-5E9C-4219-9D69-5219E7B4B2C1}" dt="2025-09-06T16:03:56.115" v="1669" actId="2696"/>
        <pc:sldMkLst>
          <pc:docMk/>
          <pc:sldMk cId="866533554" sldId="296"/>
        </pc:sldMkLst>
        <pc:spChg chg="mod">
          <ac:chgData name="dhruthi n" userId="b7117fc6958e0ff8" providerId="LiveId" clId="{31399956-5E9C-4219-9D69-5219E7B4B2C1}" dt="2025-09-06T15:22:58.066" v="796" actId="1076"/>
          <ac:spMkLst>
            <pc:docMk/>
            <pc:sldMk cId="866533554" sldId="296"/>
            <ac:spMk id="2" creationId="{A2C579D0-D5BE-BC05-B3B3-05E97433F452}"/>
          </ac:spMkLst>
        </pc:spChg>
      </pc:sldChg>
      <pc:sldChg chg="addSp delSp modSp mod">
        <pc:chgData name="dhruthi n" userId="b7117fc6958e0ff8" providerId="LiveId" clId="{31399956-5E9C-4219-9D69-5219E7B4B2C1}" dt="2025-09-06T16:09:11.456" v="1749" actId="478"/>
        <pc:sldMkLst>
          <pc:docMk/>
          <pc:sldMk cId="3859002083" sldId="300"/>
        </pc:sldMkLst>
        <pc:spChg chg="del">
          <ac:chgData name="dhruthi n" userId="b7117fc6958e0ff8" providerId="LiveId" clId="{31399956-5E9C-4219-9D69-5219E7B4B2C1}" dt="2025-09-06T16:09:11.456" v="1749" actId="478"/>
          <ac:spMkLst>
            <pc:docMk/>
            <pc:sldMk cId="3859002083" sldId="300"/>
            <ac:spMk id="5" creationId="{3CC66F05-34BF-4367-0D96-BED6A7BF432D}"/>
          </ac:spMkLst>
        </pc:spChg>
        <pc:spChg chg="add mod">
          <ac:chgData name="dhruthi n" userId="b7117fc6958e0ff8" providerId="LiveId" clId="{31399956-5E9C-4219-9D69-5219E7B4B2C1}" dt="2025-09-02T07:10:31.839" v="21" actId="2711"/>
          <ac:spMkLst>
            <pc:docMk/>
            <pc:sldMk cId="3859002083" sldId="300"/>
            <ac:spMk id="7" creationId="{3E1C0848-5883-BD09-6E3A-3A85BF4E2DC7}"/>
          </ac:spMkLst>
        </pc:spChg>
        <pc:spChg chg="add mod">
          <ac:chgData name="dhruthi n" userId="b7117fc6958e0ff8" providerId="LiveId" clId="{31399956-5E9C-4219-9D69-5219E7B4B2C1}" dt="2025-09-02T07:21:21.318" v="303" actId="255"/>
          <ac:spMkLst>
            <pc:docMk/>
            <pc:sldMk cId="3859002083" sldId="300"/>
            <ac:spMk id="9" creationId="{267A269E-5BF7-3425-6170-0A701BB73CF2}"/>
          </ac:spMkLst>
        </pc:spChg>
        <pc:spChg chg="add mod">
          <ac:chgData name="dhruthi n" userId="b7117fc6958e0ff8" providerId="LiveId" clId="{31399956-5E9C-4219-9D69-5219E7B4B2C1}" dt="2025-09-02T07:23:00.600" v="310" actId="113"/>
          <ac:spMkLst>
            <pc:docMk/>
            <pc:sldMk cId="3859002083" sldId="300"/>
            <ac:spMk id="10" creationId="{A0A0E8EF-1253-6837-57A0-BC637CF651CC}"/>
          </ac:spMkLst>
        </pc:spChg>
        <pc:picChg chg="add mod">
          <ac:chgData name="dhruthi n" userId="b7117fc6958e0ff8" providerId="LiveId" clId="{31399956-5E9C-4219-9D69-5219E7B4B2C1}" dt="2025-09-02T07:32:08.190" v="386" actId="1440"/>
          <ac:picMkLst>
            <pc:docMk/>
            <pc:sldMk cId="3859002083" sldId="300"/>
            <ac:picMk id="11" creationId="{1AD434CD-5C79-5312-4451-3A9B45B036BD}"/>
          </ac:picMkLst>
        </pc:picChg>
        <pc:picChg chg="add mod">
          <ac:chgData name="dhruthi n" userId="b7117fc6958e0ff8" providerId="LiveId" clId="{31399956-5E9C-4219-9D69-5219E7B4B2C1}" dt="2025-09-02T07:32:15.529" v="389" actId="1440"/>
          <ac:picMkLst>
            <pc:docMk/>
            <pc:sldMk cId="3859002083" sldId="300"/>
            <ac:picMk id="14" creationId="{9D03998F-E17E-08E8-9090-54870CA1F519}"/>
          </ac:picMkLst>
        </pc:picChg>
        <pc:picChg chg="add mod">
          <ac:chgData name="dhruthi n" userId="b7117fc6958e0ff8" providerId="LiveId" clId="{31399956-5E9C-4219-9D69-5219E7B4B2C1}" dt="2025-09-02T07:32:17.592" v="390" actId="1440"/>
          <ac:picMkLst>
            <pc:docMk/>
            <pc:sldMk cId="3859002083" sldId="300"/>
            <ac:picMk id="15" creationId="{6B2F0DC5-B3A5-A4CC-B0CA-A7441A204865}"/>
          </ac:picMkLst>
        </pc:picChg>
        <pc:picChg chg="add mod">
          <ac:chgData name="dhruthi n" userId="b7117fc6958e0ff8" providerId="LiveId" clId="{31399956-5E9C-4219-9D69-5219E7B4B2C1}" dt="2025-09-02T07:32:46.045" v="394"/>
          <ac:picMkLst>
            <pc:docMk/>
            <pc:sldMk cId="3859002083" sldId="300"/>
            <ac:picMk id="16" creationId="{5DB3E2A1-288A-6616-5CE0-37C7CD10EC3D}"/>
          </ac:picMkLst>
        </pc:picChg>
        <pc:picChg chg="add mod">
          <ac:chgData name="dhruthi n" userId="b7117fc6958e0ff8" providerId="LiveId" clId="{31399956-5E9C-4219-9D69-5219E7B4B2C1}" dt="2025-09-02T07:32:38.325" v="393"/>
          <ac:picMkLst>
            <pc:docMk/>
            <pc:sldMk cId="3859002083" sldId="300"/>
            <ac:picMk id="17" creationId="{E9E36257-7AF9-8FCE-8659-7F75FD367D0C}"/>
          </ac:picMkLst>
        </pc:picChg>
      </pc:sldChg>
      <pc:sldChg chg="modTransition">
        <pc:chgData name="dhruthi n" userId="b7117fc6958e0ff8" providerId="LiveId" clId="{31399956-5E9C-4219-9D69-5219E7B4B2C1}" dt="2025-09-06T08:53:29.294" v="611"/>
        <pc:sldMkLst>
          <pc:docMk/>
          <pc:sldMk cId="1028365798" sldId="301"/>
        </pc:sldMkLst>
      </pc:sldChg>
      <pc:sldChg chg="addSp delSp modSp mod">
        <pc:chgData name="dhruthi n" userId="b7117fc6958e0ff8" providerId="LiveId" clId="{31399956-5E9C-4219-9D69-5219E7B4B2C1}" dt="2025-09-06T15:34:35.999" v="936" actId="1076"/>
        <pc:sldMkLst>
          <pc:docMk/>
          <pc:sldMk cId="1940910868" sldId="303"/>
        </pc:sldMkLst>
        <pc:spChg chg="del">
          <ac:chgData name="dhruthi n" userId="b7117fc6958e0ff8" providerId="LiveId" clId="{31399956-5E9C-4219-9D69-5219E7B4B2C1}" dt="2025-09-06T15:15:53.830" v="740" actId="21"/>
          <ac:spMkLst>
            <pc:docMk/>
            <pc:sldMk cId="1940910868" sldId="303"/>
            <ac:spMk id="13" creationId="{3A151092-6CAF-B157-1BF4-ED3E21D91017}"/>
          </ac:spMkLst>
        </pc:spChg>
        <pc:spChg chg="del mod">
          <ac:chgData name="dhruthi n" userId="b7117fc6958e0ff8" providerId="LiveId" clId="{31399956-5E9C-4219-9D69-5219E7B4B2C1}" dt="2025-09-06T15:15:37.018" v="738" actId="21"/>
          <ac:spMkLst>
            <pc:docMk/>
            <pc:sldMk cId="1940910868" sldId="303"/>
            <ac:spMk id="14" creationId="{8335D53A-C6C6-7A57-7962-E45C02EB2EB6}"/>
          </ac:spMkLst>
        </pc:spChg>
        <pc:spChg chg="del">
          <ac:chgData name="dhruthi n" userId="b7117fc6958e0ff8" providerId="LiveId" clId="{31399956-5E9C-4219-9D69-5219E7B4B2C1}" dt="2025-09-06T15:15:43.799" v="739" actId="21"/>
          <ac:spMkLst>
            <pc:docMk/>
            <pc:sldMk cId="1940910868" sldId="303"/>
            <ac:spMk id="15" creationId="{F8849196-A101-6F8E-396A-C660EDB3A52F}"/>
          </ac:spMkLst>
        </pc:spChg>
        <pc:picChg chg="add mod">
          <ac:chgData name="dhruthi n" userId="b7117fc6958e0ff8" providerId="LiveId" clId="{31399956-5E9C-4219-9D69-5219E7B4B2C1}" dt="2025-09-06T15:34:35.999" v="936" actId="1076"/>
          <ac:picMkLst>
            <pc:docMk/>
            <pc:sldMk cId="1940910868" sldId="303"/>
            <ac:picMk id="3" creationId="{0392EDDF-DA71-DC48-05DB-41ED95699C7F}"/>
          </ac:picMkLst>
        </pc:picChg>
      </pc:sldChg>
      <pc:sldChg chg="addSp delSp modSp mod">
        <pc:chgData name="dhruthi n" userId="b7117fc6958e0ff8" providerId="LiveId" clId="{31399956-5E9C-4219-9D69-5219E7B4B2C1}" dt="2025-09-06T15:34:50.477" v="938" actId="1076"/>
        <pc:sldMkLst>
          <pc:docMk/>
          <pc:sldMk cId="1738598585" sldId="304"/>
        </pc:sldMkLst>
        <pc:spChg chg="del">
          <ac:chgData name="dhruthi n" userId="b7117fc6958e0ff8" providerId="LiveId" clId="{31399956-5E9C-4219-9D69-5219E7B4B2C1}" dt="2025-09-06T15:16:17.398" v="743" actId="21"/>
          <ac:spMkLst>
            <pc:docMk/>
            <pc:sldMk cId="1738598585" sldId="304"/>
            <ac:spMk id="13" creationId="{43557D0D-2910-98C2-AEDB-07A37AA45CDF}"/>
          </ac:spMkLst>
        </pc:spChg>
        <pc:spChg chg="del">
          <ac:chgData name="dhruthi n" userId="b7117fc6958e0ff8" providerId="LiveId" clId="{31399956-5E9C-4219-9D69-5219E7B4B2C1}" dt="2025-09-06T15:16:13.816" v="742" actId="21"/>
          <ac:spMkLst>
            <pc:docMk/>
            <pc:sldMk cId="1738598585" sldId="304"/>
            <ac:spMk id="14" creationId="{644B433C-AB45-FB8D-1603-9091CD9083D9}"/>
          </ac:spMkLst>
        </pc:spChg>
        <pc:spChg chg="del">
          <ac:chgData name="dhruthi n" userId="b7117fc6958e0ff8" providerId="LiveId" clId="{31399956-5E9C-4219-9D69-5219E7B4B2C1}" dt="2025-09-06T15:16:07.580" v="741" actId="21"/>
          <ac:spMkLst>
            <pc:docMk/>
            <pc:sldMk cId="1738598585" sldId="304"/>
            <ac:spMk id="15" creationId="{D2CA0A46-8C67-868F-79A5-EE33B392F463}"/>
          </ac:spMkLst>
        </pc:spChg>
        <pc:picChg chg="add mod">
          <ac:chgData name="dhruthi n" userId="b7117fc6958e0ff8" providerId="LiveId" clId="{31399956-5E9C-4219-9D69-5219E7B4B2C1}" dt="2025-09-06T15:34:50.477" v="938" actId="1076"/>
          <ac:picMkLst>
            <pc:docMk/>
            <pc:sldMk cId="1738598585" sldId="304"/>
            <ac:picMk id="3" creationId="{A8E4DE1C-B3BF-6591-BFA3-AB7FAF9EBBD7}"/>
          </ac:picMkLst>
        </pc:picChg>
      </pc:sldChg>
      <pc:sldChg chg="modSp add mod">
        <pc:chgData name="dhruthi n" userId="b7117fc6958e0ff8" providerId="LiveId" clId="{31399956-5E9C-4219-9D69-5219E7B4B2C1}" dt="2025-09-06T15:41:39.536" v="1027" actId="20577"/>
        <pc:sldMkLst>
          <pc:docMk/>
          <pc:sldMk cId="1849762355" sldId="305"/>
        </pc:sldMkLst>
        <pc:spChg chg="mod">
          <ac:chgData name="dhruthi n" userId="b7117fc6958e0ff8" providerId="LiveId" clId="{31399956-5E9C-4219-9D69-5219E7B4B2C1}" dt="2025-09-06T15:37:01.304" v="957" actId="207"/>
          <ac:spMkLst>
            <pc:docMk/>
            <pc:sldMk cId="1849762355" sldId="305"/>
            <ac:spMk id="2" creationId="{DAB3DFE2-5FA0-581C-0147-CC22AEBBA478}"/>
          </ac:spMkLst>
        </pc:spChg>
        <pc:spChg chg="mod">
          <ac:chgData name="dhruthi n" userId="b7117fc6958e0ff8" providerId="LiveId" clId="{31399956-5E9C-4219-9D69-5219E7B4B2C1}" dt="2025-09-06T15:38:14.672" v="997" actId="20577"/>
          <ac:spMkLst>
            <pc:docMk/>
            <pc:sldMk cId="1849762355" sldId="305"/>
            <ac:spMk id="3" creationId="{A17CF13E-4E50-00D9-92B9-2432FE96A06A}"/>
          </ac:spMkLst>
        </pc:spChg>
        <pc:spChg chg="mod">
          <ac:chgData name="dhruthi n" userId="b7117fc6958e0ff8" providerId="LiveId" clId="{31399956-5E9C-4219-9D69-5219E7B4B2C1}" dt="2025-09-06T15:41:21.152" v="1025" actId="20577"/>
          <ac:spMkLst>
            <pc:docMk/>
            <pc:sldMk cId="1849762355" sldId="305"/>
            <ac:spMk id="4" creationId="{03A64335-A92B-3D20-F729-6BCC8FD56841}"/>
          </ac:spMkLst>
        </pc:spChg>
        <pc:spChg chg="mod">
          <ac:chgData name="dhruthi n" userId="b7117fc6958e0ff8" providerId="LiveId" clId="{31399956-5E9C-4219-9D69-5219E7B4B2C1}" dt="2025-09-06T15:41:39.536" v="1027" actId="20577"/>
          <ac:spMkLst>
            <pc:docMk/>
            <pc:sldMk cId="1849762355" sldId="305"/>
            <ac:spMk id="18" creationId="{38BCD1EF-8F0B-17A7-1E13-FA3ABEA8237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9/6/2025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ypa1-securelogin.com/" TargetMode="External"/><Relationship Id="rId2" Type="http://schemas.openxmlformats.org/officeDocument/2006/relationships/hyperlink" Target="http://www.paypal.com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404C7-66E8-7B14-F287-175EFDDBB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261B876-8FE9-AB78-220B-C592DBEDB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29753"/>
            <a:ext cx="4873752" cy="1709928"/>
          </a:xfrm>
        </p:spPr>
        <p:txBody>
          <a:bodyPr/>
          <a:lstStyle/>
          <a:p>
            <a:r>
              <a:rPr lang="en-US" sz="7200" dirty="0"/>
              <a:t>Cyber</a:t>
            </a:r>
            <a:br>
              <a:rPr lang="en-US" sz="7200" dirty="0"/>
            </a:br>
            <a:r>
              <a:rPr lang="en-US" sz="7200" dirty="0"/>
              <a:t>Security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C140E45D-C334-6138-FD26-D21522055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5"/>
            <a:ext cx="4873752" cy="1137887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F480043-6427-AED7-F90A-8E3E414FE2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30523" r="30523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C5450-BC20-71E8-A83D-BBDC602B3E5B}"/>
              </a:ext>
            </a:extLst>
          </p:cNvPr>
          <p:cNvSpPr txBox="1"/>
          <p:nvPr/>
        </p:nvSpPr>
        <p:spPr>
          <a:xfrm>
            <a:off x="1222248" y="40396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🔒 Protect Yourself from Online Scams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1B4A5-C4B2-99FC-7F50-1F94F75CB9C7}"/>
              </a:ext>
            </a:extLst>
          </p:cNvPr>
          <p:cNvSpPr txBox="1"/>
          <p:nvPr/>
        </p:nvSpPr>
        <p:spPr>
          <a:xfrm>
            <a:off x="1300906" y="441910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Presented by: Dhruthi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Phishing awareness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30-08-2025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836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696" y="532067"/>
            <a:ext cx="9912096" cy="1014984"/>
          </a:xfrm>
        </p:spPr>
        <p:txBody>
          <a:bodyPr/>
          <a:lstStyle/>
          <a:p>
            <a:r>
              <a:rPr lang="en-US" sz="4800" dirty="0">
                <a:solidFill>
                  <a:srgbClr val="8F5D4B"/>
                </a:solidFill>
              </a:rPr>
              <a:t>Best Practices &amp; Tips to Stay Safe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15155-F80F-42BF-5FEE-4AE0C2B723F6}"/>
              </a:ext>
            </a:extLst>
          </p:cNvPr>
          <p:cNvSpPr txBox="1"/>
          <p:nvPr/>
        </p:nvSpPr>
        <p:spPr>
          <a:xfrm>
            <a:off x="1248696" y="1547051"/>
            <a:ext cx="11080955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✅ Prevention Tips:</a:t>
            </a:r>
          </a:p>
          <a:p>
            <a:pPr lvl="1"/>
            <a:endParaRPr lang="en-IN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dirty="0"/>
              <a:t>Always verify sender before opening emails.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dirty="0"/>
              <a:t>Hover over links to preview real URL.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dirty="0"/>
              <a:t>Never download attachments from unknown sources.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dirty="0"/>
              <a:t>Use strong, unique passwords + multi-factor authentication (MFA).Update antivirus and security patches regularly.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dirty="0"/>
              <a:t>Enable spam filters in email.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3200" dirty="0"/>
              <a:t>Report phishing attempts to IT/security team.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D6B836-FAB6-53A6-F666-D29BAC14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16" y="6415438"/>
            <a:ext cx="1463167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AC6-3968-4D63-A855-09547BB0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55" y="406908"/>
            <a:ext cx="11170035" cy="1014984"/>
          </a:xfrm>
        </p:spPr>
        <p:txBody>
          <a:bodyPr/>
          <a:lstStyle/>
          <a:p>
            <a:r>
              <a:rPr lang="en-US" sz="5400" dirty="0"/>
              <a:t>Real-World Examples of Phishing​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9AC71-9ED4-FA59-D386-5BD9C585DC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📌 Example 1: Fake Bank 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Subject: “Urgent! Your account is locked.”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Fake link provided to steal credentials.</a:t>
            </a:r>
          </a:p>
          <a:p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ADAC-D2BA-2781-21DF-E36A2D898F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/>
              <a:t>📌 Example 2: Amazon Delivery Scam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SMS: “Your package cannot be delivered. Verify here: [fake link].”</a:t>
            </a:r>
          </a:p>
          <a:p>
            <a:endParaRPr lang="en-US" sz="2400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2B4FE06-34C7-A80C-5DBE-4F5168C9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2024250-9717-902F-749B-9C25B4B3C511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28A3B8-18E6-507D-F575-B0EDEC27DE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 dirty="0"/>
              <a:t>📌 Example 3: Government/Tax Scam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Email: “You are eligible for a tax refund. Fill in your details.”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524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21001-2883-835C-E13B-E7069A3D9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DFE2-5FA0-581C-0147-CC22AEBB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55" y="406908"/>
            <a:ext cx="11170035" cy="1014984"/>
          </a:xfrm>
        </p:spPr>
        <p:txBody>
          <a:bodyPr/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Interactive Quiz 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CF13E-4E50-00D9-92B9-2432FE96A0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/>
              <a:t>Q1. Which of these is a red flag in an email?</a:t>
            </a:r>
          </a:p>
          <a:p>
            <a:pPr marL="342900" indent="-342900">
              <a:buAutoNum type="alphaLcParenR"/>
            </a:pPr>
            <a:r>
              <a:rPr lang="en-US" sz="1800" dirty="0"/>
              <a:t>Correct company logo</a:t>
            </a:r>
          </a:p>
          <a:p>
            <a:pPr marL="342900" indent="-342900">
              <a:buAutoNum type="alphaLcParenR"/>
            </a:pPr>
            <a:r>
              <a:rPr lang="en-US" sz="1800" dirty="0"/>
              <a:t>b) Urgent password reset request</a:t>
            </a:r>
          </a:p>
          <a:p>
            <a:pPr marL="342900" indent="-342900">
              <a:buAutoNum type="alphaLcParenR"/>
            </a:pPr>
            <a:r>
              <a:rPr lang="en-US" sz="1800" dirty="0"/>
              <a:t>c) Personalized name greeting</a:t>
            </a:r>
          </a:p>
          <a:p>
            <a:pPr marL="342900" indent="-342900">
              <a:buAutoNum type="alphaLcParenR"/>
            </a:pPr>
            <a:r>
              <a:rPr lang="en-US" sz="1800" dirty="0"/>
              <a:t>d) Secure HTTPS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64335-A92B-3D20-F729-6BCC8FD568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/>
              <a:t>Q2. What should you check first before clicking a link?</a:t>
            </a:r>
          </a:p>
          <a:p>
            <a:pPr marL="342900" indent="-342900">
              <a:buAutoNum type="alphaLcParenR"/>
            </a:pPr>
            <a:r>
              <a:rPr lang="en-US" sz="1800" dirty="0"/>
              <a:t>The sender’s profile picture</a:t>
            </a:r>
          </a:p>
          <a:p>
            <a:pPr marL="342900" indent="-342900">
              <a:buAutoNum type="alphaLcParenR"/>
            </a:pPr>
            <a:r>
              <a:rPr lang="en-US" sz="1800" dirty="0"/>
              <a:t>The URL/domain) </a:t>
            </a:r>
          </a:p>
          <a:p>
            <a:pPr marL="342900" indent="-342900">
              <a:buAutoNum type="alphaLcParenR"/>
            </a:pPr>
            <a:r>
              <a:rPr lang="en-US" sz="1800" dirty="0"/>
              <a:t>The email’s font color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2C65F606-9EA1-5658-3180-114BC3EF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5CD0D8D-EE82-E736-E3D1-868943FD41E7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8BCD1EF-8F0B-17A7-1E13-FA3ABEA823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 dirty="0"/>
              <a:t>Q3. Which of the following is not a phishing tactic?</a:t>
            </a:r>
            <a:endParaRPr lang="en-US" dirty="0"/>
          </a:p>
          <a:p>
            <a:pPr marL="342900" indent="-342900">
              <a:buAutoNum type="alphaLcParenR"/>
            </a:pPr>
            <a:r>
              <a:rPr lang="en-US" sz="1800" dirty="0"/>
              <a:t>Urgency</a:t>
            </a:r>
          </a:p>
          <a:p>
            <a:pPr marL="342900" indent="-342900">
              <a:buAutoNum type="alphaLcParenR"/>
            </a:pPr>
            <a:r>
              <a:rPr lang="en-US" sz="1800" dirty="0"/>
              <a:t>b) Authority</a:t>
            </a:r>
          </a:p>
          <a:p>
            <a:pPr marL="342900" indent="-342900">
              <a:buAutoNum type="alphaLcParenR"/>
            </a:pPr>
            <a:r>
              <a:rPr lang="en-US" sz="1800" dirty="0"/>
              <a:t>c) Random curiosity</a:t>
            </a:r>
          </a:p>
          <a:p>
            <a:pPr marL="342900" indent="-342900">
              <a:buAutoNum type="alphaLcParenR"/>
            </a:pPr>
            <a:r>
              <a:rPr lang="en-US" sz="1800" dirty="0"/>
              <a:t>d) Data encryption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849762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36FE9B74-96B4-4C88-49C9-E2D42BDCD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8C5CD7-C0A2-8418-CDB6-A2A2D7573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458" y="3136616"/>
            <a:ext cx="11346426" cy="1505315"/>
          </a:xfrm>
        </p:spPr>
        <p:txBody>
          <a:bodyPr/>
          <a:lstStyle/>
          <a:p>
            <a:r>
              <a:rPr lang="en-IN" sz="2800" dirty="0"/>
              <a:t>    Q2. 👉 Answer: </a:t>
            </a:r>
          </a:p>
          <a:p>
            <a:r>
              <a:rPr lang="en-IN" sz="2800" dirty="0"/>
              <a:t>      b) The URL/domain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2F3FA-1006-21EB-1681-35BCD9D13F14}"/>
              </a:ext>
            </a:extLst>
          </p:cNvPr>
          <p:cNvSpPr txBox="1"/>
          <p:nvPr/>
        </p:nvSpPr>
        <p:spPr>
          <a:xfrm>
            <a:off x="1592826" y="2359742"/>
            <a:ext cx="8927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1"/>
                </a:solidFill>
                <a:latin typeface="+mj-lt"/>
              </a:rPr>
              <a:t>Q1.👉 Answer: b) Urgent password reset request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4B2350-3573-9041-E274-75FACFA33D1D}"/>
              </a:ext>
            </a:extLst>
          </p:cNvPr>
          <p:cNvSpPr txBox="1"/>
          <p:nvPr/>
        </p:nvSpPr>
        <p:spPr>
          <a:xfrm>
            <a:off x="1592826" y="4895585"/>
            <a:ext cx="9516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Q3.👉 Answer: d) Data encryption</a:t>
            </a:r>
          </a:p>
        </p:txBody>
      </p:sp>
    </p:spTree>
    <p:extLst>
      <p:ext uri="{BB962C8B-B14F-4D97-AF65-F5344CB8AC3E}">
        <p14:creationId xmlns:p14="http://schemas.microsoft.com/office/powerpoint/2010/main" val="164672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990" y="1423212"/>
            <a:ext cx="4959821" cy="1162762"/>
          </a:xfrm>
        </p:spPr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667" y="2601803"/>
            <a:ext cx="5505988" cy="22077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Phishing attacks are the most common cybercrime but can be avoided with awareness.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Always stay alert, question suspicious messages, and “Think Before You Click.”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Protecting yourself means protecting your data, money, and your organization.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6767C0F-0B32-2486-7355-5A0A2C95BE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85000"/>
            <a:duotone>
              <a:prstClr val="black"/>
              <a:srgbClr val="E9C36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31177" r="3117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dhruthin72@gmail.com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0EAF969-2B0D-040D-B912-05FB28DD66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23524" r="2352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574036"/>
            <a:ext cx="4873752" cy="1709928"/>
          </a:xfrm>
        </p:spPr>
        <p:txBody>
          <a:bodyPr/>
          <a:lstStyle/>
          <a:p>
            <a:r>
              <a:rPr lang="en-US" dirty="0"/>
              <a:t>Phishing Awareness Training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​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771DB3E-2B73-BABA-D5AF-CBC6505699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824" r="20824"/>
          <a:stretch>
            <a:fillRect/>
          </a:stretch>
        </p:blipFill>
        <p:spPr>
          <a:xfrm>
            <a:off x="7246779" y="812292"/>
            <a:ext cx="3834628" cy="4928616"/>
          </a:xfr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4593-5304-FEBC-A37C-EA5F7A773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E42C-C5A4-5FCA-92CC-3F1AA718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9D5DF-5009-8FB3-96AF-CBE9454E4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3F9B4-29FE-0D96-8F07-90EA820E1B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AEE251-B1A4-7075-59B0-91C5928BDE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D9D608-7075-59EF-24A2-A61A7AC776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A8D8AE-2EBA-90E7-A012-156654A302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 to Phishing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D6C44C-4462-F46A-26B9-8C348D2D1E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Types of Phishing Attacks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DABC9F8-D914-FCBF-6CE2-3A168E6495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Recognizing Phishing Emails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4D447E-B574-1168-1264-41A00EA69D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Recognizing Fake Websites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FAD193-5068-EF91-185A-F49172902D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Social Engineering Tactics Used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A40C25-7968-81CE-300E-FAF407937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2EDDF-DA71-DC48-05DB-41ED9569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952" y="6425271"/>
            <a:ext cx="1463167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1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1DC4-670E-47B1-12DC-5BC6B7813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CDA0-4E63-F379-00EE-26B8F5DB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77" y="473479"/>
            <a:ext cx="9912096" cy="1014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98209-B343-D812-1AE8-288FF6C0FF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10369C-FBDE-AC2B-CD91-33B5E3150A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rgbClr val="F3EBE8"/>
                </a:solidFill>
              </a:rPr>
              <a:t>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4660E3-D64D-81A5-42F1-F7554905E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Best Practices &amp; Tips to Stay Safe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1EDB72-2D47-0DD6-10A1-9CD27E0EBF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Real-World Examples of Phishing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5AB348-D367-FF5D-3027-183C5DF4E5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Interactive Quiz (Sample)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5B1910-EA95-D7DB-C7FB-D073CCEE09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B8D3179-02FA-CF02-9009-4A3BEA8ACC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en-IN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9FCF31B-E2FC-440B-6DEC-FB8BFA678F7C}"/>
              </a:ext>
            </a:extLst>
          </p:cNvPr>
          <p:cNvSpPr txBox="1">
            <a:spLocks/>
          </p:cNvSpPr>
          <p:nvPr/>
        </p:nvSpPr>
        <p:spPr>
          <a:xfrm>
            <a:off x="9646800" y="2441448"/>
            <a:ext cx="1947672" cy="1872194"/>
          </a:xfrm>
          <a:prstGeom prst="ellipse">
            <a:avLst/>
          </a:prstGeom>
          <a:solidFill>
            <a:srgbClr val="F3EBE8"/>
          </a:solidFill>
          <a:ln w="25400">
            <a:solidFill>
              <a:srgbClr val="F3EBE8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3EBE8"/>
                </a:solidFill>
              </a:rPr>
              <a:t>4</a:t>
            </a:r>
          </a:p>
        </p:txBody>
      </p:sp>
      <p:pic>
        <p:nvPicPr>
          <p:cNvPr id="21" name="Picture 20" descr="Programming data on computer monitor">
            <a:extLst>
              <a:ext uri="{FF2B5EF4-FFF2-40B4-BE49-F238E27FC236}">
                <a16:creationId xmlns:a16="http://schemas.microsoft.com/office/drawing/2014/main" id="{19A448E0-2F65-1068-696C-7DC9BA6F77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512554" y="127819"/>
            <a:ext cx="2663076" cy="6273085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D866BDA-CE35-F2B0-069A-8131B4FA09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4DE1C-B3BF-6591-BFA3-AB7FAF9E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69" y="6400904"/>
            <a:ext cx="1463167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9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E2EC6D-3D4E-84BF-C30D-1B4FEAFD51F3}"/>
              </a:ext>
            </a:extLst>
          </p:cNvPr>
          <p:cNvSpPr txBox="1"/>
          <p:nvPr/>
        </p:nvSpPr>
        <p:spPr>
          <a:xfrm>
            <a:off x="835742" y="1042219"/>
            <a:ext cx="6253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Introduction</a:t>
            </a:r>
            <a:r>
              <a:rPr lang="en-IN" sz="4000" b="1" dirty="0">
                <a:latin typeface="+mj-lt"/>
              </a:rPr>
              <a:t> </a:t>
            </a:r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to</a:t>
            </a:r>
            <a:r>
              <a:rPr lang="en-IN" sz="4000" b="1" dirty="0">
                <a:latin typeface="+mj-lt"/>
              </a:rPr>
              <a:t> </a:t>
            </a:r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Phishing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D786B-3C5D-51DA-4FDA-7A0E6EB5F477}"/>
              </a:ext>
            </a:extLst>
          </p:cNvPr>
          <p:cNvSpPr txBox="1"/>
          <p:nvPr/>
        </p:nvSpPr>
        <p:spPr>
          <a:xfrm>
            <a:off x="835742" y="1986116"/>
            <a:ext cx="62533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</a:t>
            </a:r>
            <a:r>
              <a:rPr lang="en-US" sz="2400" dirty="0"/>
              <a:t>: Phishing is a cybercrime where attackers disguise themselves as trustworthy entities to trick victims into revealing personal information such as usernames, passwords, or financial details.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</a:t>
            </a:r>
            <a:r>
              <a:rPr lang="en-US" sz="2400" dirty="0"/>
              <a:t>: Causes financial loss, leads to identity theft, can compromise organizations security.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It Matters</a:t>
            </a:r>
            <a:r>
              <a:rPr lang="en-US" sz="2400" dirty="0"/>
              <a:t>: Over 90% of cyberattacks begin with a phishing email.</a:t>
            </a:r>
            <a:endParaRPr lang="en-IN" sz="24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0AAFE17-29A1-09F8-A93E-C344110D32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1597" r="2159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1C0848-5883-BD09-6E3A-3A85BF4E2DC7}"/>
              </a:ext>
            </a:extLst>
          </p:cNvPr>
          <p:cNvSpPr txBox="1"/>
          <p:nvPr/>
        </p:nvSpPr>
        <p:spPr>
          <a:xfrm>
            <a:off x="619432" y="108155"/>
            <a:ext cx="7649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+mj-lt"/>
              </a:rPr>
              <a:t>Types of Phishing Attacks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A269E-5BF7-3425-6170-0A701BB73CF2}"/>
              </a:ext>
            </a:extLst>
          </p:cNvPr>
          <p:cNvSpPr txBox="1"/>
          <p:nvPr/>
        </p:nvSpPr>
        <p:spPr>
          <a:xfrm>
            <a:off x="690716" y="926378"/>
            <a:ext cx="678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Email Phishing:</a:t>
            </a:r>
            <a:r>
              <a:rPr lang="en-US" sz="2000" b="1" dirty="0"/>
              <a:t>    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Fake emails imitating companies/banks. Most common phishing type</a:t>
            </a:r>
            <a:r>
              <a:rPr lang="en-IN" sz="20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0E8EF-1253-6837-57A0-BC637CF651CC}"/>
              </a:ext>
            </a:extLst>
          </p:cNvPr>
          <p:cNvSpPr txBox="1"/>
          <p:nvPr/>
        </p:nvSpPr>
        <p:spPr>
          <a:xfrm>
            <a:off x="690716" y="1968110"/>
            <a:ext cx="6781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Spear Phishing: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Targeted at a specific person or organization. Uses personal details to appear genuine</a:t>
            </a:r>
            <a:r>
              <a:rPr lang="en-US" sz="2000" b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Smishing: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Phishing via SMS messages.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“Your bank account is locked, click here to verify.”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Vishing (Voice Phishing):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Fraudulent phone calls asking for sensitive info.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Example: “We are calling from your bank’s fraud department.”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Clone Phishing: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An attacker copies a legitimate email, but replaces links with malicious ones.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D434CD-5C79-5312-4451-3A9B45B03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4838" y="490312"/>
            <a:ext cx="1887794" cy="943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03998F-E17E-08E8-9090-54870CA1F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4839" y="1532564"/>
            <a:ext cx="1887793" cy="984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F0DC5-B3A5-A4CC-B0CA-A7441A204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4839" y="2615536"/>
            <a:ext cx="1887793" cy="991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B3E2A1-288A-6616-5CE0-37C7CD10EC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8929" y="3704983"/>
            <a:ext cx="3594917" cy="108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E36257-7AF9-8FCE-8659-7F75FD367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1087" y="4886278"/>
            <a:ext cx="3156533" cy="1435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00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89" y="146943"/>
            <a:ext cx="9912096" cy="1014984"/>
          </a:xfrm>
        </p:spPr>
        <p:txBody>
          <a:bodyPr/>
          <a:lstStyle/>
          <a:p>
            <a:r>
              <a:rPr lang="en-US" sz="4000" b="1" dirty="0">
                <a:solidFill>
                  <a:schemeClr val="accent4">
                    <a:lumMod val="25000"/>
                  </a:schemeClr>
                </a:solidFill>
              </a:rPr>
              <a:t>Recognizing Phishing Emails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10F28-33DF-A581-FFFF-CAD2FE53B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322" y="916120"/>
            <a:ext cx="11000232" cy="4160520"/>
          </a:xfrm>
        </p:spPr>
        <p:txBody>
          <a:bodyPr/>
          <a:lstStyle/>
          <a:p>
            <a:r>
              <a:rPr lang="en-US" sz="3200" b="1" dirty="0"/>
              <a:t>Key</a:t>
            </a:r>
            <a:r>
              <a:rPr lang="en-US" sz="3200" dirty="0"/>
              <a:t> </a:t>
            </a:r>
            <a:r>
              <a:rPr lang="en-US" sz="3200" b="1" dirty="0"/>
              <a:t>Warning</a:t>
            </a:r>
            <a:r>
              <a:rPr lang="en-US" sz="3200" dirty="0"/>
              <a:t> </a:t>
            </a:r>
            <a:r>
              <a:rPr lang="en-US" sz="3200" b="1" dirty="0"/>
              <a:t>Signs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Suspicious Sender Address</a:t>
            </a:r>
          </a:p>
          <a:p>
            <a:pPr lvl="1"/>
            <a:r>
              <a:rPr lang="en-US" dirty="0"/>
              <a:t>Example: “support@paypa1.com” (note the ‘1’ instead of ‘l’).</a:t>
            </a:r>
          </a:p>
          <a:p>
            <a:r>
              <a:rPr lang="en-US" sz="3200" b="1" dirty="0"/>
              <a:t>Generic Greetings</a:t>
            </a:r>
          </a:p>
          <a:p>
            <a:pPr lvl="1"/>
            <a:r>
              <a:rPr lang="en-US" sz="2000" dirty="0"/>
              <a:t>“</a:t>
            </a:r>
            <a:r>
              <a:rPr lang="en-US" dirty="0"/>
              <a:t>Dear Customer” instead of your real name.</a:t>
            </a:r>
          </a:p>
          <a:p>
            <a:r>
              <a:rPr lang="en-US" sz="3200" b="1" dirty="0"/>
              <a:t>Poor Spelling/Grammar</a:t>
            </a:r>
          </a:p>
          <a:p>
            <a:pPr lvl="1"/>
            <a:r>
              <a:rPr lang="en-US" dirty="0"/>
              <a:t>Often rushed or translated.</a:t>
            </a:r>
          </a:p>
          <a:p>
            <a:r>
              <a:rPr lang="en-US" sz="3200" b="1" dirty="0"/>
              <a:t>Urgent or Threatening Language</a:t>
            </a:r>
          </a:p>
          <a:p>
            <a:pPr lvl="1"/>
            <a:r>
              <a:rPr lang="en-US" dirty="0"/>
              <a:t>“Your account will be deactivated in 24 hours.”</a:t>
            </a:r>
          </a:p>
          <a:p>
            <a:r>
              <a:rPr lang="en-US" sz="3200" b="1" dirty="0"/>
              <a:t>Links and Attachments</a:t>
            </a:r>
          </a:p>
          <a:p>
            <a:pPr lvl="1"/>
            <a:r>
              <a:rPr lang="en-US" dirty="0"/>
              <a:t>Malicious links disguised as trusted websites.</a:t>
            </a:r>
          </a:p>
          <a:p>
            <a:pPr lvl="1"/>
            <a:r>
              <a:rPr lang="en-US" dirty="0"/>
              <a:t>Attachments may contain malware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25" y="2205326"/>
            <a:ext cx="3636067" cy="2447348"/>
          </a:xfrm>
        </p:spPr>
        <p:txBody>
          <a:bodyPr/>
          <a:lstStyle/>
          <a:p>
            <a:r>
              <a:rPr lang="en-US" sz="4400" dirty="0">
                <a:solidFill>
                  <a:srgbClr val="A87F18"/>
                </a:solidFill>
              </a:rPr>
              <a:t>Recognizing Fake Websites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88088-6EDB-8D16-CA90-D48920AB4CAB}"/>
              </a:ext>
            </a:extLst>
          </p:cNvPr>
          <p:cNvSpPr txBox="1"/>
          <p:nvPr/>
        </p:nvSpPr>
        <p:spPr>
          <a:xfrm>
            <a:off x="6096000" y="1212612"/>
            <a:ext cx="50242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u="sng" dirty="0"/>
              <a:t>How to Spot Them: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Check URL carefully: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IN" sz="2400" dirty="0"/>
              <a:t>Real: </a:t>
            </a:r>
            <a:r>
              <a:rPr lang="en-IN" sz="2400" dirty="0">
                <a:hlinkClick r:id="rId2"/>
              </a:rPr>
              <a:t>www.paypal.com</a:t>
            </a:r>
            <a:endParaRPr lang="en-IN" sz="2400" dirty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IN" sz="2400" dirty="0"/>
              <a:t>Fake: </a:t>
            </a:r>
            <a:r>
              <a:rPr lang="en-IN" sz="2400" dirty="0">
                <a:hlinkClick r:id="rId3"/>
              </a:rPr>
              <a:t>www.paypa1securelogin.com</a:t>
            </a: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u="sng" dirty="0"/>
              <a:t>HTTPS Lock Icon: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400" dirty="0"/>
              <a:t>Missing 🔒 symbol means unsafe.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Design Flaws: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Blurry logos, misaligned text, odd </a:t>
            </a:r>
            <a:r>
              <a:rPr lang="en-IN" sz="2400" dirty="0" err="1"/>
              <a:t>colors</a:t>
            </a:r>
            <a:r>
              <a:rPr lang="en-IN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u="sng" dirty="0"/>
              <a:t>Login Prompts: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Fake sites ask directly for passwords or banking</a:t>
            </a:r>
          </a:p>
          <a:p>
            <a:pPr lvl="2"/>
            <a:r>
              <a:rPr lang="en-IN" sz="2400" dirty="0"/>
              <a:t>     info.</a:t>
            </a:r>
          </a:p>
        </p:txBody>
      </p:sp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7C9E34F-7CD0-1697-FC37-DB7B85B0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090" y="339750"/>
            <a:ext cx="8753463" cy="1901952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Engineering Tactics Used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2FDAA3-DBEF-F132-7A91-93EF5FB4D687}"/>
              </a:ext>
            </a:extLst>
          </p:cNvPr>
          <p:cNvSpPr txBox="1"/>
          <p:nvPr/>
        </p:nvSpPr>
        <p:spPr>
          <a:xfrm>
            <a:off x="909090" y="1563329"/>
            <a:ext cx="780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Attackers exploit human psychology</a:t>
            </a:r>
            <a:r>
              <a:rPr lang="en-IN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2D6822-84F7-7D51-CCC9-61D14C43F870}"/>
              </a:ext>
            </a:extLst>
          </p:cNvPr>
          <p:cNvSpPr txBox="1"/>
          <p:nvPr/>
        </p:nvSpPr>
        <p:spPr>
          <a:xfrm>
            <a:off x="987747" y="2165207"/>
            <a:ext cx="780229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Authority</a:t>
            </a:r>
            <a:r>
              <a:rPr lang="en-US" sz="2800" dirty="0"/>
              <a:t> – Pretending to be boss, bank, or government.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Fear</a:t>
            </a:r>
            <a:r>
              <a:rPr lang="en-US" sz="2800" dirty="0"/>
              <a:t> </a:t>
            </a:r>
            <a:r>
              <a:rPr lang="en-US" sz="2800" b="1" dirty="0"/>
              <a:t>&amp; Urgency </a:t>
            </a:r>
            <a:r>
              <a:rPr lang="en-US" sz="2800" dirty="0"/>
              <a:t>– “Pay your bill NOW to avoid penalty.”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Greed</a:t>
            </a:r>
            <a:r>
              <a:rPr lang="en-US" sz="2800" dirty="0"/>
              <a:t> – “You’ve won a 1000 rupees gift card!”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Curiosity</a:t>
            </a:r>
            <a:r>
              <a:rPr lang="en-US" sz="2800" dirty="0"/>
              <a:t> – “Check out this leaked video!”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Trust Exploitation </a:t>
            </a:r>
            <a:r>
              <a:rPr lang="en-US" sz="2800" dirty="0"/>
              <a:t>– Using info from social media to appear legitimate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{6E7DA23F-2C71-4225-BA1A-BF5506A3DF88}tf11429527_win32</Template>
  <TotalTime>171</TotalTime>
  <Words>760</Words>
  <Application>Microsoft Office PowerPoint</Application>
  <PresentationFormat>Widescreen</PresentationFormat>
  <Paragraphs>127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Karla</vt:lpstr>
      <vt:lpstr>Univers Condensed Light</vt:lpstr>
      <vt:lpstr>Office Theme</vt:lpstr>
      <vt:lpstr>Cyber Security</vt:lpstr>
      <vt:lpstr>Phishing Awareness Training</vt:lpstr>
      <vt:lpstr>Agenda</vt:lpstr>
      <vt:lpstr>Agenda</vt:lpstr>
      <vt:lpstr>PowerPoint Presentation</vt:lpstr>
      <vt:lpstr>PowerPoint Presentation</vt:lpstr>
      <vt:lpstr>Recognizing Phishing Emails</vt:lpstr>
      <vt:lpstr>Recognizing Fake Websites</vt:lpstr>
      <vt:lpstr>Social Engineering Tactics Used</vt:lpstr>
      <vt:lpstr>Best Practices &amp; Tips to Stay Safe</vt:lpstr>
      <vt:lpstr>Real-World Examples of Phishing​</vt:lpstr>
      <vt:lpstr>Interactive Quiz ​</vt:lpstr>
      <vt:lpstr>Answers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dhruthi n</dc:creator>
  <cp:lastModifiedBy>dhruthi n</cp:lastModifiedBy>
  <cp:revision>1</cp:revision>
  <dcterms:created xsi:type="dcterms:W3CDTF">2025-08-30T15:00:55Z</dcterms:created>
  <dcterms:modified xsi:type="dcterms:W3CDTF">2025-09-06T16:11:54Z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